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7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6" r:id="rId13"/>
    <p:sldId id="277" r:id="rId14"/>
    <p:sldId id="278" r:id="rId15"/>
    <p:sldId id="274" r:id="rId16"/>
    <p:sldId id="275" r:id="rId17"/>
    <p:sldId id="271" r:id="rId18"/>
    <p:sldId id="270" r:id="rId19"/>
    <p:sldId id="266" r:id="rId20"/>
    <p:sldId id="269" r:id="rId21"/>
    <p:sldId id="267" r:id="rId22"/>
    <p:sldId id="268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716F-97A7-4B9F-A80B-13B394F98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B7866-C5EE-4E9D-BE13-418A79E44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B5B90-B5AE-4554-B27E-F684D2FD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2D0CB-7262-4915-AA33-CD66A672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2515A-3EBB-4088-9486-75D85C1D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3670-07E7-48C8-9418-E188B4E0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F007C-D24E-4A65-ADC4-426EED661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E0181-8E48-466D-8A2D-0973EA2A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5145-259F-46FD-A721-FAB4507B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B60B8-7A2E-4043-A4B6-4F7228CE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6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E4F6B-4DB0-4CDD-9A38-247B91F6A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F820-EA1B-4BC3-BB83-964E01140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258F-FFD2-4AFA-A855-DAF235F6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0AEEE-BBCD-4AC5-898A-9F906A36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68057-A1F8-48AB-9E0C-5721E119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BD42-348C-43D9-A0B9-81AB9767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CF062-FCD5-49A9-8268-F2FC7728F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97C9A-7EAA-40B7-A358-3050E320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126E4-3C57-4E85-B534-76719259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0052-7E3C-4C99-8FAA-EF7EB860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6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6103-A862-4043-AC29-A1342715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80424-C298-45A4-8F9E-923AE2AA7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AD141-A9AE-49BE-AD42-603089F2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CAFCA-C08C-44DE-A7E4-DAC380C8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7E06E-CD20-4891-953B-2FC3BC3A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9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40AA-B9EE-4C02-BD6E-C847620B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C39B0-FB5D-4FDD-900D-452F6A83A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228DE-25D9-4946-80F7-EA83E8E03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65271-0A49-423C-B86C-31B78359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37EE8-BE6F-42CF-88E1-246F4B8C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D955E-99D6-4D40-8F5C-2AECEC66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F558-8DB8-448F-A6DC-85975839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87E99-E289-4F18-B778-F31DF46CD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8885D-327C-499D-BDED-578B36EEF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EE0AA-09DB-4224-AFF3-6A5FFB89B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F0734-187D-4FFD-8F9B-C115CA061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AF8C5D-DFDA-4C3C-AE59-CFC08CDB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70789-A3F6-462F-BF8D-5C2441F2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1633A-E365-4213-B154-A82CFAFC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23A9-9633-4B8C-9A71-F7D13F4A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C6D35-A64F-4695-997F-15940071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EC575-166F-4F12-844A-4EF01B52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8F824-19BD-436F-AF7E-73087180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1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D302F-D7B6-408F-8EE3-B504DE9B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F5E847-01EB-45EC-A690-BAB5FA8D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7FC74-B2C6-4744-B3F9-E48E61A3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717B-4C02-4EBD-AA9A-E6CBAB94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04CA1-9189-4F64-AA6F-0EE459FE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3503F-1A42-4657-8208-4BB7D50E2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3E08-D861-4E12-9C7B-167E9C6A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D24C4-9E69-460A-AC9B-7431515D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6ECF9-8EAA-4F0D-B9F4-0E4D3F4D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424E-F19B-4016-BAB6-A1CD8C75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802B2-AE68-4F4F-A880-EC354BD35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DD1E0-2B87-408E-B47C-D1D904627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31A2F-6BFA-408C-B873-91A05E6D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5D90A-D2DB-4330-A10B-36AD5E93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6AC98-7080-476B-A7A7-BB038363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D6AD3-7716-4ACE-B684-62F52779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D617D-0F37-48DC-8C18-CF27745E7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B540-982B-42B8-9721-0642F171F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A159-FCBA-4FF8-B9B3-65A558EC2BF5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79472-AEB6-4FB7-850C-AA4B6B581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F0C9F-3FC8-4833-8582-B2124BE2E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0F4D-3620-4B37-8136-DE5ADB6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6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search.yahoo.com/yhs/search?fr=yhs-infospace-030&amp;ei=UTF-8&amp;hsimp=yhs-030&amp;hspart=infospace&amp;param1=zx7frrj0q5sgmnzohd5wq83b&amp;p=15+min+oasis+assessment&amp;type=ud-c-us--s-p-k54tarxj--exp-none--subid-none#id=1&amp;vid=9671f1437cd613ffc7b19a3810b91dc1&amp;action=clic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V_EJ2LprD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heelofnames.com/quv-uq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kxJCJPfp0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G7tLouHmaB0xZkBmpMS-lp30YAw6mkDM/view?usp=share_lin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45C3-FCC1-45A0-AF8D-3FAA3A2D6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Clinical Staff Meeting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14A88-FD62-4D95-BE8D-1EAAC9ACC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dirty="0"/>
              <a:t>March 15, 2023 </a:t>
            </a:r>
          </a:p>
        </p:txBody>
      </p:sp>
    </p:spTree>
    <p:extLst>
      <p:ext uri="{BB962C8B-B14F-4D97-AF65-F5344CB8AC3E}">
        <p14:creationId xmlns:p14="http://schemas.microsoft.com/office/powerpoint/2010/main" val="214951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3ABF-2B1A-4F73-8A07-37436D90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OASIS 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C300C-F540-4B36-82DE-066EB5CE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512" y="1681163"/>
            <a:ext cx="5016063" cy="491586"/>
          </a:xfrm>
        </p:spPr>
        <p:txBody>
          <a:bodyPr/>
          <a:lstStyle/>
          <a:p>
            <a:r>
              <a:rPr lang="en-US" dirty="0"/>
              <a:t>Resource Guide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E42673-0F65-41F9-AE83-D4E82F1C1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68815" y="2273417"/>
            <a:ext cx="3099733" cy="39162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864ADD-AB9E-4434-9EEA-8D3CAF8BC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24" y="1681163"/>
            <a:ext cx="5016064" cy="592254"/>
          </a:xfrm>
        </p:spPr>
        <p:txBody>
          <a:bodyPr/>
          <a:lstStyle/>
          <a:p>
            <a:r>
              <a:rPr lang="en-US" dirty="0"/>
              <a:t>Contents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C177CC-DC2E-43D1-B1EB-4848DF6D035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93104" y="2273417"/>
            <a:ext cx="3141380" cy="39162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225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F25867-308C-4B8C-8BCA-A5214CC6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BIMS – Appendix Section of Resource guide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D6EECA8-FB61-4574-B62E-F6A632624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292" y="1224672"/>
            <a:ext cx="4525993" cy="5377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2CF618-B1BD-4FCD-8791-1A405A2D6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986" y="1224672"/>
            <a:ext cx="5061142" cy="5377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327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32E739-9CC6-4623-9B08-A684CC4FD9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613" y="365125"/>
            <a:ext cx="12049387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CUE CARDS FOR BIM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E718A4-EEED-4CDA-81F5-AA75750933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914400"/>
            <a:ext cx="5183187" cy="3603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5800CC-6DA7-4072-A080-30565728C01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702965" y="914400"/>
            <a:ext cx="8556771" cy="5796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417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842BBC91-6D8B-41D1-8B46-5ACDF0FA8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09" y="427839"/>
            <a:ext cx="8481269" cy="61742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562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28288-5942-4C4B-8AA5-1E54B320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41" y="199238"/>
            <a:ext cx="8171846" cy="64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7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4058-511F-41EE-83E9-19EC6F1E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04" y="365126"/>
            <a:ext cx="10137396" cy="691888"/>
          </a:xfrm>
        </p:spPr>
        <p:txBody>
          <a:bodyPr>
            <a:normAutofit fontScale="90000"/>
          </a:bodyPr>
          <a:lstStyle/>
          <a:p>
            <a:r>
              <a:rPr lang="en-US" dirty="0"/>
              <a:t>CAM (Confusion Assessment) </a:t>
            </a:r>
            <a:br>
              <a:rPr lang="en-US" dirty="0"/>
            </a:br>
            <a:r>
              <a:rPr lang="en-US" dirty="0"/>
              <a:t>appendix Section of Resource guide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55F999-382D-4B3A-84D0-7B3DF0D92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759" y="1291905"/>
            <a:ext cx="5343787" cy="53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8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0989-EE80-45B7-93E5-FF7BBC6F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 – Appendix Section of resource guide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5996EE-BCFB-41A8-86A1-3EB7F9CE0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591" y="1308683"/>
            <a:ext cx="5492301" cy="52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5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C4EB-5964-45F7-9AB8-0C104F15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Axxess</a:t>
            </a:r>
            <a:r>
              <a:rPr lang="en-US" dirty="0"/>
              <a:t> -15 Min Cross Walk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FEBF-4200-45E1-BB90-AF5C0246F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video.search.yahoo.com/yhs/search?fr=yhs-infospace-030&amp;ei=UTF-8&amp;hsimp=yhs-030&amp;hspart=infospace&amp;param1=zx7frrj0q5sgmnzohd5wq83b&amp;p=15+min+oasis+assessment&amp;type=ud-c-us--s-p-k54tarxj--exp-none--subid-none#id=1&amp;vid=9671f1437cd613ffc7b19a3810b91dc1&amp;action=cli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A10C-BD17-48F6-84E6-FA8C8149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Risk of Hospitalization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FBC7-BE0B-4CD9-9DBB-758ABEA4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https://youtu.be/nV_EJ2LprDY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1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0B23-B0DA-456D-805D-EC4ADC7B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58" y="365126"/>
            <a:ext cx="10179341" cy="557664"/>
          </a:xfrm>
        </p:spPr>
        <p:txBody>
          <a:bodyPr>
            <a:normAutofit fontScale="90000"/>
          </a:bodyPr>
          <a:lstStyle/>
          <a:p>
            <a:r>
              <a:rPr lang="en-US" dirty="0"/>
              <a:t>Customer Satisfaction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7D94B3-0363-4CCE-919F-6CE3AD245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963" y="1065402"/>
            <a:ext cx="8305101" cy="531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F016-0796-4BB0-B9C3-598CE246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290CC-E87E-4E78-B53E-D663C2DB3D3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Guardian System </a:t>
            </a:r>
          </a:p>
          <a:p>
            <a:r>
              <a:rPr lang="en-US" dirty="0"/>
              <a:t>Copy and paste notes - problematic </a:t>
            </a:r>
          </a:p>
          <a:p>
            <a:r>
              <a:rPr lang="en-US" dirty="0"/>
              <a:t>Demonstration of education website </a:t>
            </a:r>
          </a:p>
          <a:p>
            <a:r>
              <a:rPr lang="en-US" dirty="0"/>
              <a:t>Asking for feedback on Step by Step guides and standardized orders </a:t>
            </a:r>
          </a:p>
          <a:p>
            <a:pPr lvl="1"/>
            <a:r>
              <a:rPr lang="en-US" dirty="0"/>
              <a:t>I want to include a note Karen just did outlining her work and process using the guide- great example </a:t>
            </a:r>
          </a:p>
          <a:p>
            <a:r>
              <a:rPr lang="en-US" dirty="0"/>
              <a:t>Feedback on ROC's if we have more analysis</a:t>
            </a:r>
          </a:p>
          <a:p>
            <a:r>
              <a:rPr lang="en-US" dirty="0"/>
              <a:t>OASIS Tips </a:t>
            </a:r>
          </a:p>
          <a:p>
            <a:r>
              <a:rPr lang="en-US" dirty="0"/>
              <a:t>Customer Satisfaction scores -</a:t>
            </a:r>
          </a:p>
          <a:p>
            <a:pPr lvl="1"/>
            <a:r>
              <a:rPr lang="en-US" dirty="0"/>
              <a:t> recognizing staff if we have gotten positive comments </a:t>
            </a:r>
          </a:p>
          <a:p>
            <a:r>
              <a:rPr lang="en-US" dirty="0"/>
              <a:t>Thank </a:t>
            </a:r>
            <a:r>
              <a:rPr lang="en-US" dirty="0" err="1"/>
              <a:t>you's</a:t>
            </a:r>
            <a:r>
              <a:rPr lang="en-US" dirty="0"/>
              <a:t> - Recognition - fun ending - giveaway of </a:t>
            </a:r>
            <a:r>
              <a:rPr lang="en-US" dirty="0" err="1"/>
              <a:t>dunkin</a:t>
            </a:r>
            <a:r>
              <a:rPr lang="en-US" dirty="0"/>
              <a:t> donuts cards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92BF-5897-4F60-92B2-2228D5DC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68" y="365125"/>
            <a:ext cx="10263231" cy="649943"/>
          </a:xfrm>
        </p:spPr>
        <p:txBody>
          <a:bodyPr>
            <a:normAutofit fontScale="90000"/>
          </a:bodyPr>
          <a:lstStyle/>
          <a:p>
            <a:r>
              <a:rPr lang="en-US" dirty="0"/>
              <a:t>Customer Satisfaction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045B7F-5A35-403C-B83C-C132AA3E6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580" y="1015068"/>
            <a:ext cx="7650759" cy="54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3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B530-5438-4A7C-AA41-C5A0F9FF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Satisfaction Comments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010319-4646-42CB-AF63-B07926854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2762" y="1465480"/>
            <a:ext cx="2415610" cy="2113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27C8F-8EF6-4753-9169-1A05EF84FE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9077" y="1897185"/>
            <a:ext cx="2689230" cy="25925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4ABA2-8944-4322-B4E0-BADFB8102B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48309" y="1752916"/>
            <a:ext cx="2105319" cy="2592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59C9F-951B-4605-80D9-99C84763AC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689943">
            <a:off x="1108608" y="4044056"/>
            <a:ext cx="2114845" cy="236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C9ACB-A946-43F8-AC65-3EBF46BF2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1045" y="5059213"/>
            <a:ext cx="2095792" cy="1022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37A181-B184-4823-852D-16225B4EB9E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53980">
            <a:off x="9503996" y="3256661"/>
            <a:ext cx="2067213" cy="3041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1909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DC88-6E6C-492A-9CB4-E1B981EA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Satisfaction Comments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D77B1C-FB17-4990-BD5A-C5D6D39E6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1681" y="1484852"/>
            <a:ext cx="2114845" cy="1263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1DD0E8-724E-4B9F-8657-AA722BBA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63265" y="1690688"/>
            <a:ext cx="2019582" cy="2612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990ED-1E0D-4646-A94F-8C259C7A2F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2119" y="1665543"/>
            <a:ext cx="2191056" cy="107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7A13C-B7FB-418F-9155-E9792C9106A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68595">
            <a:off x="1296873" y="3429000"/>
            <a:ext cx="2048161" cy="2934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C2DBD-7D1E-4FCC-8B92-4184486AA66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52022" y="3429000"/>
            <a:ext cx="2691261" cy="2552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87F0C0-8F7F-456B-AF5B-3C21009CF48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39732">
            <a:off x="9626131" y="1330400"/>
            <a:ext cx="2076740" cy="3898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75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A926-F3B2-438D-AA2A-70B07BDD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Spinning Wheel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2EB3A29-5BE7-4848-ACED-784AED3CFE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3678128"/>
            <a:ext cx="1051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A0E28B7-4EF6-427B-A383-D818F292A7C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960774" y="3061770"/>
            <a:ext cx="1023122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https://wheelofnames.com/quv-uqt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403A-1583-476D-8972-9DD4458A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RAVE- Guardian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FBEFB-6ADA-4E9B-A1AB-C8EDD4383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https://youtu.be/FkxJCJPfp0g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7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57A2-E33A-4979-BAE9-6DD8BAD5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Hospitalization and ED Visits </a:t>
            </a:r>
            <a:br>
              <a:rPr lang="en-US" dirty="0"/>
            </a:br>
            <a:r>
              <a:rPr lang="en-US" dirty="0"/>
              <a:t>Example of being Proactive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08D37-11D4-41C9-A541-0362C4305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focus expedited visit for pacemaker check for change in condition.</a:t>
            </a:r>
          </a:p>
          <a:p>
            <a:r>
              <a:rPr lang="en-US" dirty="0"/>
              <a:t>pacemaker monitoring device read error 2300 which is system error, writer called </a:t>
            </a:r>
            <a:r>
              <a:rPr lang="en-US" dirty="0" err="1"/>
              <a:t>medtronic</a:t>
            </a:r>
            <a:r>
              <a:rPr lang="en-US" dirty="0"/>
              <a:t> for 2x. writer on</a:t>
            </a:r>
          </a:p>
          <a:p>
            <a:r>
              <a:rPr lang="en-US" dirty="0"/>
              <a:t>phone 24 minutes and they came to conclusion pacemaker monitor was not working patients daughter will call</a:t>
            </a:r>
          </a:p>
          <a:p>
            <a:r>
              <a:rPr lang="en-US" dirty="0"/>
              <a:t>cardiologist in AM to get in office pacer check done. furosemide increased by cardiology to 1x dose tonight</a:t>
            </a:r>
          </a:p>
          <a:p>
            <a:r>
              <a:rPr lang="en-US" dirty="0"/>
              <a:t>then continue MWF. also parameters added to metoprolol to hold if HR under 60, daughter has BP machine,</a:t>
            </a:r>
          </a:p>
          <a:p>
            <a:r>
              <a:rPr lang="en-US" dirty="0"/>
              <a:t>demonstrated correct use</a:t>
            </a:r>
          </a:p>
          <a:p>
            <a:r>
              <a:rPr lang="en-US" dirty="0"/>
              <a:t>he is taking </a:t>
            </a:r>
            <a:r>
              <a:rPr lang="en-US" dirty="0" err="1"/>
              <a:t>lasix</a:t>
            </a:r>
            <a:r>
              <a:rPr lang="en-US" dirty="0"/>
              <a:t> tonight, </a:t>
            </a:r>
            <a:r>
              <a:rPr lang="en-US" dirty="0" err="1"/>
              <a:t>erika</a:t>
            </a:r>
            <a:r>
              <a:rPr lang="en-US" dirty="0"/>
              <a:t> the nurse called gave the orders.</a:t>
            </a:r>
          </a:p>
        </p:txBody>
      </p:sp>
    </p:spTree>
    <p:extLst>
      <p:ext uri="{BB962C8B-B14F-4D97-AF65-F5344CB8AC3E}">
        <p14:creationId xmlns:p14="http://schemas.microsoft.com/office/powerpoint/2010/main" val="117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FFD3-307C-4961-A376-123AEC68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969E-B842-4A6B-98C7-04A137D45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Copying and pasting notes</a:t>
            </a:r>
          </a:p>
        </p:txBody>
      </p:sp>
    </p:spTree>
    <p:extLst>
      <p:ext uri="{BB962C8B-B14F-4D97-AF65-F5344CB8AC3E}">
        <p14:creationId xmlns:p14="http://schemas.microsoft.com/office/powerpoint/2010/main" val="106822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1B58-19FA-4D7E-9B94-855EA498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F6FFDF9-9B96-41BF-89E5-50C6565BF5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https://drive.google.com/file/d/1G7tLouHmaB0xZkBmpMS-lp30YAw6mkDM/view?usp=share_link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0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FB95-5E9B-4D84-AC7A-777FAB57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6C837-4AD1-48E3-9444-D0E94B52E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by Step guides </a:t>
            </a:r>
          </a:p>
          <a:p>
            <a:r>
              <a:rPr lang="en-US" dirty="0"/>
              <a:t>Standardized Orders </a:t>
            </a:r>
          </a:p>
        </p:txBody>
      </p:sp>
    </p:spTree>
    <p:extLst>
      <p:ext uri="{BB962C8B-B14F-4D97-AF65-F5344CB8AC3E}">
        <p14:creationId xmlns:p14="http://schemas.microsoft.com/office/powerpoint/2010/main" val="210630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E14B-DAF8-40EB-B2E3-B7CA547B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Notes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7D2C1A-08F1-4361-AFCE-0B7081901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51" y="2182505"/>
            <a:ext cx="11229174" cy="1246495"/>
          </a:xfrm>
          <a:prstGeom prst="rect">
            <a:avLst/>
          </a:prstGeom>
          <a:solidFill>
            <a:srgbClr val="9E9C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828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patient is doing step by step. she told me she has read through the booklet a few times, she feels it is helpful as it keeps her from being "silly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Yesterday,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she is going to use the tracker in the book and she uses the pictures to go along with her PT stretches. we have completed 3 steps so far.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believe there are 4 in the knee.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AutoShape 2" descr="qrc://gfx/mainwindow/avatar-default.png">
            <a:extLst>
              <a:ext uri="{FF2B5EF4-FFF2-40B4-BE49-F238E27FC236}">
                <a16:creationId xmlns:a16="http://schemas.microsoft.com/office/drawing/2014/main" id="{37B47161-B4D4-4903-9857-94B83DE41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858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1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D714-9AD1-4062-82A9-39168967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9713-3AA7-4708-8BE5-2C5F65181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9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475</Words>
  <Application>Microsoft Office PowerPoint</Application>
  <PresentationFormat>Widescreen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Office Theme</vt:lpstr>
      <vt:lpstr>Clinical Staff Meeting  </vt:lpstr>
      <vt:lpstr>Agenda </vt:lpstr>
      <vt:lpstr>RAVE- Guardian system </vt:lpstr>
      <vt:lpstr>Preventing Hospitalization and ED Visits  Example of being Proactive </vt:lpstr>
      <vt:lpstr>Documentation </vt:lpstr>
      <vt:lpstr>Medications</vt:lpstr>
      <vt:lpstr>Feedback </vt:lpstr>
      <vt:lpstr>Example of Notes </vt:lpstr>
      <vt:lpstr>ROC Review </vt:lpstr>
      <vt:lpstr>OASIS E</vt:lpstr>
      <vt:lpstr>BIMS – Appendix Section of Resource guide </vt:lpstr>
      <vt:lpstr>CUE CARDS FOR BIM</vt:lpstr>
      <vt:lpstr>PowerPoint Presentation</vt:lpstr>
      <vt:lpstr>PowerPoint Presentation</vt:lpstr>
      <vt:lpstr>CAM (Confusion Assessment)  appendix Section of Resource guide </vt:lpstr>
      <vt:lpstr>Depression – Appendix Section of resource guide </vt:lpstr>
      <vt:lpstr>Axxess -15 Min Cross Walk </vt:lpstr>
      <vt:lpstr>Assessing Risk of Hospitalization </vt:lpstr>
      <vt:lpstr>Customer Satisfaction </vt:lpstr>
      <vt:lpstr>Customer Satisfaction </vt:lpstr>
      <vt:lpstr>Customer Satisfaction Comments </vt:lpstr>
      <vt:lpstr>Customer Satisfaction Comments </vt:lpstr>
      <vt:lpstr>Thank you Spinning Wheel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Ellen Stuart</dc:creator>
  <cp:lastModifiedBy>Stephanie Novinsky</cp:lastModifiedBy>
  <cp:revision>18</cp:revision>
  <dcterms:created xsi:type="dcterms:W3CDTF">2023-03-03T18:18:09Z</dcterms:created>
  <dcterms:modified xsi:type="dcterms:W3CDTF">2023-09-07T15:18:29Z</dcterms:modified>
</cp:coreProperties>
</file>