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mEyPwvcH8jWMgcVdrbSE72aig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1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1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110" name="Google Shape;110;p40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42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42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3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4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45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70" name="Google Shape;170;p45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45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73" name="Google Shape;173;p45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45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76" name="Google Shape;176;p45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6"/>
          <p:cNvSpPr txBox="1">
            <a:spLocks noGrp="1"/>
          </p:cNvSpPr>
          <p:nvPr>
            <p:ph type="body" idx="1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7"/>
          <p:cNvSpPr txBox="1">
            <a:spLocks noGrp="1"/>
          </p:cNvSpPr>
          <p:nvPr>
            <p:ph type="body" idx="1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7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7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4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4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7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99" name="Google Shape;99;p39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0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rFs0z55f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17716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/>
              <a:t>All Staff Meeting </a:t>
            </a:r>
            <a:endParaRPr/>
          </a:p>
        </p:txBody>
      </p:sp>
      <p:sp>
        <p:nvSpPr>
          <p:cNvPr id="203" name="Google Shape;203;p1"/>
          <p:cNvSpPr txBox="1">
            <a:spLocks noGrp="1"/>
          </p:cNvSpPr>
          <p:nvPr>
            <p:ph type="subTitle" idx="1"/>
          </p:nvPr>
        </p:nvSpPr>
        <p:spPr>
          <a:xfrm>
            <a:off x="680322" y="4461151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September 12, 2023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8:30am-9:30am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VNS Admitted Patients ED Utilization </a:t>
            </a:r>
            <a:endParaRPr/>
          </a:p>
        </p:txBody>
      </p:sp>
      <p:pic>
        <p:nvPicPr>
          <p:cNvPr id="260" name="Google Shape;260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28817" y="1846263"/>
            <a:ext cx="4794691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/>
          <p:nvPr/>
        </p:nvSpPr>
        <p:spPr>
          <a:xfrm>
            <a:off x="6350466" y="3087149"/>
            <a:ext cx="1744910" cy="914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157 Visits YTD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Reducing Hospitalization and ED Utilization</a:t>
            </a:r>
            <a:endParaRPr/>
          </a:p>
        </p:txBody>
      </p:sp>
      <p:sp>
        <p:nvSpPr>
          <p:cNvPr id="267" name="Google Shape;267;p1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solidFill>
            <a:srgbClr val="FCE8C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876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6F0B"/>
              </a:buClr>
              <a:buSzPct val="100000"/>
              <a:buChar char="•"/>
            </a:pPr>
            <a:r>
              <a:rPr lang="en-US">
                <a:solidFill>
                  <a:srgbClr val="B76F0B"/>
                </a:solidFill>
              </a:rPr>
              <a:t>Using Zone tools as a </a:t>
            </a:r>
            <a:r>
              <a:rPr lang="en-US">
                <a:solidFill>
                  <a:srgbClr val="C00000"/>
                </a:solidFill>
              </a:rPr>
              <a:t>common language</a:t>
            </a:r>
            <a:r>
              <a:rPr lang="en-US">
                <a:solidFill>
                  <a:srgbClr val="B76F0B"/>
                </a:solidFill>
              </a:rPr>
              <a:t>, we will be working with our community to provide alternatives of care for patients in the green or yellow zones. 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>
              <a:solidFill>
                <a:srgbClr val="B76F0B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6F0B"/>
              </a:buClr>
              <a:buSzPct val="100000"/>
              <a:buChar char="•"/>
            </a:pPr>
            <a:r>
              <a:rPr lang="en-US">
                <a:solidFill>
                  <a:srgbClr val="B76F0B"/>
                </a:solidFill>
              </a:rPr>
              <a:t>Our goal will be to reduce hospitalization and ED utilization by 50%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>
              <a:solidFill>
                <a:srgbClr val="B76F0B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6F0B"/>
              </a:buClr>
              <a:buSzPct val="100000"/>
              <a:buChar char="•"/>
            </a:pPr>
            <a:r>
              <a:rPr lang="en-US">
                <a:solidFill>
                  <a:srgbClr val="B76F0B"/>
                </a:solidFill>
              </a:rPr>
              <a:t>Work has started with EMS providers, primary care physicians and the hospital to design ways to reduce our utilization.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Remember Teach Back </a:t>
            </a:r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Reinforce understanding of the Zone Tool through Teach back 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https://www.youtube.com/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Teach Back Video</a:t>
            </a:r>
            <a:endParaRPr u="sng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u="sng"/>
          </a:p>
        </p:txBody>
      </p:sp>
      <p:pic>
        <p:nvPicPr>
          <p:cNvPr id="274" name="Google Shape;274;p13" descr="Patient Education: Zone 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9655">
            <a:off x="8029169" y="3187778"/>
            <a:ext cx="3689739" cy="321643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Resources available </a:t>
            </a: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All Clinical Staff Meeting Presentations are on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vnsithaca.org website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047" y="3293616"/>
            <a:ext cx="8176334" cy="301840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4"/>
          <p:cNvSpPr/>
          <p:nvPr/>
        </p:nvSpPr>
        <p:spPr>
          <a:xfrm>
            <a:off x="4509856" y="4305669"/>
            <a:ext cx="2032987" cy="2006353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Take Away</a:t>
            </a:r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solidFill>
            <a:srgbClr val="FCE8C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>
                <a:solidFill>
                  <a:schemeClr val="dk2"/>
                </a:solidFill>
              </a:rPr>
              <a:t>Use Zone Tools for Patient Teaching for every patient! </a:t>
            </a:r>
            <a:endParaRPr/>
          </a:p>
        </p:txBody>
      </p:sp>
      <p:pic>
        <p:nvPicPr>
          <p:cNvPr id="289" name="Google Shape;2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00696">
            <a:off x="3742796" y="4552280"/>
            <a:ext cx="7260611" cy="94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All calls and follow up needs</a:t>
            </a:r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On call and all calls received must be documented in patient activities.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Must send a QLIQ and NDOC email to notify of necessary f/u,  visit needs etc.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Temporary  Medication Pick up Procedure</a:t>
            </a:r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Kinney’s pick up process and procedure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How is it working 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Any suggestions ?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DOH Survey</a:t>
            </a:r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1716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DOH Survey </a:t>
            </a:r>
            <a:endParaRPr/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 Medication reconciliations on revisits and follow-ups </a:t>
            </a:r>
            <a:endParaRPr/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Reporting assessments that were outside parameters</a:t>
            </a:r>
            <a:endParaRPr/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PRN medication usage assessment and response to prn medications</a:t>
            </a:r>
            <a:endParaRPr/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Return demonstration on teaching / education must be clearly documented. </a:t>
            </a:r>
            <a:endParaRPr/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IV antibiotic delivery by the vendor and the next dose due need to noted on admission. </a:t>
            </a:r>
            <a:endParaRPr/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Pain assessments, usage of medication, response and 24 hr. recall looked at heavily on revisits, follows including pain medication use / response.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DOH survey</a:t>
            </a:r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Pain assessments, usage of medication, response and 24 hr. recall looked at heavily on revisits, follows including pain medication use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Admissions summaries can’t be too vague, need to document what was taught, and the response to teaching.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Diabetes monitoring, range of Blood sugars, insulin usages, sliding scale 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Smoking history past and current as well as smoking safety    teaching 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Infection Control</a:t>
            </a:r>
            <a:endParaRPr/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Goal is to not spread germs from  person to person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The review is to make sure we are all f/u standard procedures for infection control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Hand hygiene is significant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Bag technique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body" idx="1"/>
          </p:nvPr>
        </p:nvSpPr>
        <p:spPr>
          <a:xfrm>
            <a:off x="428651" y="2294929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Welcome and Refreshments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Discuss topics from last meeting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Banner , QLIQS,  Checklists for Work flow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Update on Education Folders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Sue Ellen to present  Zone Tools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Calls and Temporary Medication pick up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Preparation for DOH survey/ Infection Control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Covid 19 precautions / procedure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Questions / Answer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Next meeting topics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Bag Technique</a:t>
            </a:r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    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      Which includes, Bag technique, trunk technique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	Hand Hygiene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   	Creating a clean work space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	Cleaning equipment at the end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      Videos on Main VNS web page under continuing education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Infection Control </a:t>
            </a:r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 Antibacterial hand sanitizer based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	Barrier out on the table , hard clear service  ( we know  	that it is not always possible)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	Place bag and computer bag on the barrier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	Bag should have outside pocket for hand sanitizer,  wipes,		and  Gloves in a clean area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	Leave waste in the home,  bring out to dumpster/ garbage area.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Infection control </a:t>
            </a:r>
            <a:endParaRPr/>
          </a:p>
        </p:txBody>
      </p:sp>
      <p:sp>
        <p:nvSpPr>
          <p:cNvPr id="337" name="Google Shape;337;p2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Should carry paper towel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Separate compartment for equipment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Separate compartment for laptop.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Clean area for your equipment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Set equipment on the barrier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Infection control </a:t>
            </a:r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Have wipes out and hand sanitizer accessible.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     Disinfect hands before touching the equipment and the pt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Blood pressure cuff, pulse ox, thermometer etc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	Use and then place on the clean barrier. 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You can sanitize hands and clean the equipment at the end of the visit.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Infection Control </a:t>
            </a:r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Want to avoid going into the bag frequently. (try to get clean items out and set up)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Keep the dirty equipment out until can clean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Sanitizing hand and changing gloves more frequently is usually a good idea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Infection control </a:t>
            </a:r>
            <a:endParaRPr/>
          </a:p>
        </p:txBody>
      </p:sp>
      <p:sp>
        <p:nvSpPr>
          <p:cNvPr id="355" name="Google Shape;355;p26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	Sanitizing hands between activities.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	Ideally bring waste out with you.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	When to wash hands, C-diff, blood or body fluids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Trunk Technique</a:t>
            </a:r>
            <a:endParaRPr/>
          </a:p>
        </p:txBody>
      </p:sp>
      <p:sp>
        <p:nvSpPr>
          <p:cNvPr id="361" name="Google Shape;361;p2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Must have a clean and separate bin with cover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Make sure supplies are not expired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Separate container for waste and dirty used supplies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Covid 19 precautions</a:t>
            </a:r>
            <a:endParaRPr/>
          </a:p>
        </p:txBody>
      </p:sp>
      <p:sp>
        <p:nvSpPr>
          <p:cNvPr id="367" name="Google Shape;367;p2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We are wearing blue masks in the office.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N95 for  field staff that come in contact with Covid + patients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Demographics page will list if patient has  Covid 19,  other disease related items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Covid + patients must be seen at the end of the day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PPE is in the office and , I know you know must be worn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Questions </a:t>
            </a:r>
            <a:endParaRPr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Questions 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               Thank you!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                                The End!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All Staff meeting follow up items. </a:t>
            </a: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Added , who to send Pictures to on Banner 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Working on less QLIQS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Folders have been trimmed down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Will be adding community resources to folder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VNS main web page , continuing education , previous meetings and videos , ex bag technique.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Reminder to use the folders at SOC and every subsequent visit.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Zone Tools Presentation </a:t>
            </a:r>
            <a:endParaRPr/>
          </a:p>
        </p:txBody>
      </p:sp>
      <p:sp>
        <p:nvSpPr>
          <p:cNvPr id="221" name="Google Shape;221;p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Sue Ellen presentation on Zone Tools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What is a zone tool? </a:t>
            </a:r>
            <a:endParaRPr/>
          </a:p>
        </p:txBody>
      </p:sp>
      <p:pic>
        <p:nvPicPr>
          <p:cNvPr id="227" name="Google Shape;22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9177" y="1846263"/>
            <a:ext cx="9553971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Format of Zone Tools </a:t>
            </a:r>
            <a:endParaRPr/>
          </a:p>
        </p:txBody>
      </p:sp>
      <p:pic>
        <p:nvPicPr>
          <p:cNvPr id="233" name="Google Shape;233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22237" y="1837874"/>
            <a:ext cx="5204431" cy="40227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9900">
            <a:off x="591779" y="2962210"/>
            <a:ext cx="3038899" cy="46679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New Patient folder Cover will highlight Zone Tools </a:t>
            </a:r>
            <a:endParaRPr/>
          </a:p>
        </p:txBody>
      </p:sp>
      <p:pic>
        <p:nvPicPr>
          <p:cNvPr id="240" name="Google Shape;24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7140" y="1098959"/>
            <a:ext cx="5014031" cy="492144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1" name="Google Shape;241;p8"/>
          <p:cNvSpPr/>
          <p:nvPr/>
        </p:nvSpPr>
        <p:spPr>
          <a:xfrm>
            <a:off x="679508" y="2567570"/>
            <a:ext cx="3296874" cy="14507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Folders have been thinned so that only critical information is in the folder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Zone Tools are Critical!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Zone Tools are our Foundation For Patient Teaching  </a:t>
            </a:r>
            <a:endParaRPr/>
          </a:p>
        </p:txBody>
      </p:sp>
      <p:sp>
        <p:nvSpPr>
          <p:cNvPr id="247" name="Google Shape;247;p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solidFill>
            <a:srgbClr val="69612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Zone Tools are used by a variety of healthcare professionals to </a:t>
            </a:r>
            <a:r>
              <a:rPr lang="en-US">
                <a:solidFill>
                  <a:srgbClr val="FF0000"/>
                </a:solidFill>
              </a:rPr>
              <a:t>educate and prepare patients to self-manage.</a:t>
            </a:r>
            <a:r>
              <a:rPr lang="en-US"/>
              <a:t>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Better self-management can lead to improved overall health and help reduce avoidable hospital admissions.</a:t>
            </a:r>
            <a:endParaRPr u="sng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u="sng"/>
              <a:t>The appropriate Zone Tools will be place in the folder by Intake.  Others, if needed , can be obtained from Intake. 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VNS Admitted Patient Hospitalizations </a:t>
            </a:r>
            <a:endParaRPr/>
          </a:p>
        </p:txBody>
      </p:sp>
      <p:pic>
        <p:nvPicPr>
          <p:cNvPr id="253" name="Google Shape;253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68496" y="1846263"/>
            <a:ext cx="4715333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/>
          <p:nvPr/>
        </p:nvSpPr>
        <p:spPr>
          <a:xfrm>
            <a:off x="5821960" y="2608976"/>
            <a:ext cx="1971412" cy="124996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187 </a:t>
            </a: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hospital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Admissions YTD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Widescreen</PresentationFormat>
  <Paragraphs>156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Trebuchet MS</vt:lpstr>
      <vt:lpstr>Berlin</vt:lpstr>
      <vt:lpstr>All Staff Meeting </vt:lpstr>
      <vt:lpstr>Agenda </vt:lpstr>
      <vt:lpstr>All Staff meeting follow up items. </vt:lpstr>
      <vt:lpstr>Zone Tools Presentation </vt:lpstr>
      <vt:lpstr>What is a zone tool? </vt:lpstr>
      <vt:lpstr>Format of Zone Tools </vt:lpstr>
      <vt:lpstr>New Patient folder Cover will highlight Zone Tools </vt:lpstr>
      <vt:lpstr>Zone Tools are our Foundation For Patient Teaching  </vt:lpstr>
      <vt:lpstr>VNS Admitted Patient Hospitalizations </vt:lpstr>
      <vt:lpstr>VNS Admitted Patients ED Utilization </vt:lpstr>
      <vt:lpstr>Reducing Hospitalization and ED Utilization</vt:lpstr>
      <vt:lpstr>Remember Teach Back </vt:lpstr>
      <vt:lpstr>Resources available </vt:lpstr>
      <vt:lpstr>Take Away</vt:lpstr>
      <vt:lpstr>All calls and follow up needs</vt:lpstr>
      <vt:lpstr>Temporary  Medication Pick up Procedure</vt:lpstr>
      <vt:lpstr>DOH Survey</vt:lpstr>
      <vt:lpstr>DOH survey</vt:lpstr>
      <vt:lpstr>Infection Control</vt:lpstr>
      <vt:lpstr>Bag Technique</vt:lpstr>
      <vt:lpstr>Infection Control </vt:lpstr>
      <vt:lpstr>Infection control </vt:lpstr>
      <vt:lpstr>Infection control </vt:lpstr>
      <vt:lpstr>Infection Control </vt:lpstr>
      <vt:lpstr>Infection control </vt:lpstr>
      <vt:lpstr>Trunk Technique</vt:lpstr>
      <vt:lpstr>Covid 19 precautions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Staff Meeting </dc:title>
  <dc:creator>Patricia Conroy</dc:creator>
  <cp:lastModifiedBy>Stephanie Novinsky</cp:lastModifiedBy>
  <cp:revision>1</cp:revision>
  <dcterms:created xsi:type="dcterms:W3CDTF">2023-09-11T18:19:29Z</dcterms:created>
  <dcterms:modified xsi:type="dcterms:W3CDTF">2023-09-13T12:51:27Z</dcterms:modified>
</cp:coreProperties>
</file>