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2192000" cy="6858000"/>
  <p:notesSz cx="6858000" cy="9144000"/>
  <p:embeddedFontLst>
    <p:embeddedFont>
      <p:font typeface="Century Gothic" panose="020B0502020202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gtMp4dlusECna0AY+FIigHvh5yK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84DD6A1-C5DD-43B3-B3A5-F5BCBECFA074}">
  <a:tblStyle styleId="{284DD6A1-C5DD-43B3-B3A5-F5BCBECFA07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5" name="Google Shape;15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97d5633aa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5" name="Google Shape;415;g297d5633aad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297d5633aad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5" name="Google Shape;445;g297d5633aad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298352bc0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5" name="Google Shape;475;g298352bc0a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298352bc0a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2" name="Google Shape;492;g298352bc0a6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6" name="Google Shape;16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297d5633aad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6" name="Google Shape;516;g297d5633aad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297d5633aa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5" name="Google Shape;525;g297d5633aad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7" name="Google Shape;537;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9" name="Google Shape;18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97d5633aa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g297d5633aad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98367df70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g298367df703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3" name="Google Shape;23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97d5633aad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297d5633aad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sp>
        <p:nvSpPr>
          <p:cNvPr id="18" name="Google Shape;18;p11"/>
          <p:cNvSpPr txBox="1">
            <a:spLocks noGrp="1"/>
          </p:cNvSpPr>
          <p:nvPr>
            <p:ph type="ctrTitle"/>
          </p:nvPr>
        </p:nvSpPr>
        <p:spPr>
          <a:xfrm>
            <a:off x="684212" y="685799"/>
            <a:ext cx="8001000" cy="297180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1"/>
          <p:cNvSpPr txBox="1">
            <a:spLocks noGrp="1"/>
          </p:cNvSpPr>
          <p:nvPr>
            <p:ph type="subTitle" idx="1"/>
          </p:nvPr>
        </p:nvSpPr>
        <p:spPr>
          <a:xfrm>
            <a:off x="684212" y="3843867"/>
            <a:ext cx="6400800" cy="1947333"/>
          </a:xfrm>
          <a:prstGeom prst="rect">
            <a:avLst/>
          </a:prstGeom>
          <a:noFill/>
          <a:ln>
            <a:noFill/>
          </a:ln>
        </p:spPr>
        <p:txBody>
          <a:bodyPr spcFirstLastPara="1" wrap="square" lIns="91425" tIns="45700" rIns="91425" bIns="45700" anchor="t" anchorCtr="0">
            <a:normAutofit/>
          </a:bodyPr>
          <a:lstStyle>
            <a:lvl1pPr lvl="0" algn="l">
              <a:spcBef>
                <a:spcPts val="420"/>
              </a:spcBef>
              <a:spcAft>
                <a:spcPts val="0"/>
              </a:spcAft>
              <a:buSzPts val="1680"/>
              <a:buNone/>
              <a:defRPr sz="2100">
                <a:solidFill>
                  <a:srgbClr val="1B1E3D"/>
                </a:solidFill>
              </a:defRPr>
            </a:lvl1pPr>
            <a:lvl2pPr lvl="1" algn="ctr">
              <a:spcBef>
                <a:spcPts val="600"/>
              </a:spcBef>
              <a:spcAft>
                <a:spcPts val="0"/>
              </a:spcAft>
              <a:buSzPts val="1440"/>
              <a:buNone/>
              <a:defRPr>
                <a:solidFill>
                  <a:schemeClr val="lt1"/>
                </a:solidFill>
              </a:defRPr>
            </a:lvl2pPr>
            <a:lvl3pPr lvl="2" algn="ctr">
              <a:spcBef>
                <a:spcPts val="600"/>
              </a:spcBef>
              <a:spcAft>
                <a:spcPts val="0"/>
              </a:spcAft>
              <a:buSzPts val="1280"/>
              <a:buNone/>
              <a:defRPr>
                <a:solidFill>
                  <a:schemeClr val="lt1"/>
                </a:solidFill>
              </a:defRPr>
            </a:lvl3pPr>
            <a:lvl4pPr lvl="3" algn="ctr">
              <a:spcBef>
                <a:spcPts val="600"/>
              </a:spcBef>
              <a:spcAft>
                <a:spcPts val="0"/>
              </a:spcAft>
              <a:buSzPts val="1120"/>
              <a:buNone/>
              <a:defRPr>
                <a:solidFill>
                  <a:schemeClr val="lt1"/>
                </a:solidFill>
              </a:defRPr>
            </a:lvl4pPr>
            <a:lvl5pPr lvl="4" algn="ctr">
              <a:spcBef>
                <a:spcPts val="600"/>
              </a:spcBef>
              <a:spcAft>
                <a:spcPts val="0"/>
              </a:spcAft>
              <a:buSzPts val="1120"/>
              <a:buNone/>
              <a:defRPr>
                <a:solidFill>
                  <a:schemeClr val="lt1"/>
                </a:solidFill>
              </a:defRPr>
            </a:lvl5pPr>
            <a:lvl6pPr lvl="5" algn="ctr">
              <a:spcBef>
                <a:spcPts val="600"/>
              </a:spcBef>
              <a:spcAft>
                <a:spcPts val="0"/>
              </a:spcAft>
              <a:buSzPts val="1120"/>
              <a:buNone/>
              <a:defRPr>
                <a:solidFill>
                  <a:schemeClr val="lt1"/>
                </a:solidFill>
              </a:defRPr>
            </a:lvl6pPr>
            <a:lvl7pPr lvl="6" algn="ctr">
              <a:spcBef>
                <a:spcPts val="600"/>
              </a:spcBef>
              <a:spcAft>
                <a:spcPts val="0"/>
              </a:spcAft>
              <a:buSzPts val="1120"/>
              <a:buNone/>
              <a:defRPr>
                <a:solidFill>
                  <a:schemeClr val="lt1"/>
                </a:solidFill>
              </a:defRPr>
            </a:lvl7pPr>
            <a:lvl8pPr lvl="7" algn="ctr">
              <a:spcBef>
                <a:spcPts val="600"/>
              </a:spcBef>
              <a:spcAft>
                <a:spcPts val="0"/>
              </a:spcAft>
              <a:buSzPts val="1120"/>
              <a:buNone/>
              <a:defRPr>
                <a:solidFill>
                  <a:schemeClr val="lt1"/>
                </a:solidFill>
              </a:defRPr>
            </a:lvl8pPr>
            <a:lvl9pPr lvl="8" algn="ctr">
              <a:spcBef>
                <a:spcPts val="600"/>
              </a:spcBef>
              <a:spcAft>
                <a:spcPts val="600"/>
              </a:spcAft>
              <a:buSzPts val="1120"/>
              <a:buNone/>
              <a:defRPr>
                <a:solidFill>
                  <a:schemeClr val="lt1"/>
                </a:solidFill>
              </a:defRPr>
            </a:lvl9pPr>
          </a:lstStyle>
          <a:p>
            <a:endParaRPr/>
          </a:p>
        </p:txBody>
      </p:sp>
      <p:sp>
        <p:nvSpPr>
          <p:cNvPr id="20" name="Google Shape;20;p11"/>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1"/>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1"/>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ctr">
              <a:spcBef>
                <a:spcPts val="0"/>
              </a:spcBef>
              <a:spcAft>
                <a:spcPts val="0"/>
              </a:spcAft>
              <a:buClr>
                <a:srgbClr val="121429"/>
              </a:buClr>
              <a:buSzPts val="3200"/>
              <a:buFont typeface="Century Gothic"/>
              <a:buNone/>
              <a:defRPr/>
            </a:lvl1pPr>
            <a:lvl2pPr marL="0" lvl="1" indent="0" algn="ctr">
              <a:spcBef>
                <a:spcPts val="0"/>
              </a:spcBef>
              <a:spcAft>
                <a:spcPts val="0"/>
              </a:spcAft>
              <a:buClr>
                <a:srgbClr val="121429"/>
              </a:buClr>
              <a:buSzPts val="3200"/>
              <a:buFont typeface="Century Gothic"/>
              <a:buNone/>
              <a:defRPr/>
            </a:lvl2pPr>
            <a:lvl3pPr marL="0" lvl="2" indent="0" algn="ctr">
              <a:spcBef>
                <a:spcPts val="0"/>
              </a:spcBef>
              <a:spcAft>
                <a:spcPts val="0"/>
              </a:spcAft>
              <a:buClr>
                <a:srgbClr val="121429"/>
              </a:buClr>
              <a:buSzPts val="3200"/>
              <a:buFont typeface="Century Gothic"/>
              <a:buNone/>
              <a:defRPr/>
            </a:lvl3pPr>
            <a:lvl4pPr marL="0" lvl="3" indent="0" algn="ctr">
              <a:spcBef>
                <a:spcPts val="0"/>
              </a:spcBef>
              <a:spcAft>
                <a:spcPts val="0"/>
              </a:spcAft>
              <a:buClr>
                <a:srgbClr val="121429"/>
              </a:buClr>
              <a:buSzPts val="3200"/>
              <a:buFont typeface="Century Gothic"/>
              <a:buNone/>
              <a:defRPr/>
            </a:lvl4pPr>
            <a:lvl5pPr marL="0" lvl="4" indent="0" algn="ctr">
              <a:spcBef>
                <a:spcPts val="0"/>
              </a:spcBef>
              <a:spcAft>
                <a:spcPts val="0"/>
              </a:spcAft>
              <a:buClr>
                <a:srgbClr val="121429"/>
              </a:buClr>
              <a:buSzPts val="3200"/>
              <a:buFont typeface="Century Gothic"/>
              <a:buNone/>
              <a:defRPr/>
            </a:lvl5pPr>
            <a:lvl6pPr marL="0" lvl="5" indent="0" algn="ctr">
              <a:spcBef>
                <a:spcPts val="0"/>
              </a:spcBef>
              <a:spcAft>
                <a:spcPts val="0"/>
              </a:spcAft>
              <a:buClr>
                <a:srgbClr val="121429"/>
              </a:buClr>
              <a:buSzPts val="3200"/>
              <a:buFont typeface="Century Gothic"/>
              <a:buNone/>
              <a:defRPr/>
            </a:lvl6pPr>
            <a:lvl7pPr marL="0" lvl="6" indent="0" algn="ctr">
              <a:spcBef>
                <a:spcPts val="0"/>
              </a:spcBef>
              <a:spcAft>
                <a:spcPts val="0"/>
              </a:spcAft>
              <a:buClr>
                <a:srgbClr val="121429"/>
              </a:buClr>
              <a:buSzPts val="3200"/>
              <a:buFont typeface="Century Gothic"/>
              <a:buNone/>
              <a:defRPr/>
            </a:lvl7pPr>
            <a:lvl8pPr marL="0" lvl="7" indent="0" algn="ctr">
              <a:spcBef>
                <a:spcPts val="0"/>
              </a:spcBef>
              <a:spcAft>
                <a:spcPts val="0"/>
              </a:spcAft>
              <a:buClr>
                <a:srgbClr val="121429"/>
              </a:buClr>
              <a:buSzPts val="3200"/>
              <a:buFont typeface="Century Gothic"/>
              <a:buNone/>
              <a:defRPr/>
            </a:lvl8pPr>
            <a:lvl9pPr marL="0" lvl="8" indent="0" algn="ctr">
              <a:spcBef>
                <a:spcPts val="0"/>
              </a:spcBef>
              <a:spcAft>
                <a:spcPts val="0"/>
              </a:spcAft>
              <a:buClr>
                <a:srgbClr val="121429"/>
              </a:buClr>
              <a:buSzPts val="3200"/>
              <a:buFont typeface="Century Gothic"/>
              <a:buNone/>
              <a:defRPr/>
            </a:lvl9pPr>
          </a:lstStyle>
          <a:p>
            <a:pPr marL="0" lvl="0" indent="0" algn="ctr" rtl="0">
              <a:spcBef>
                <a:spcPts val="0"/>
              </a:spcBef>
              <a:spcAft>
                <a:spcPts val="0"/>
              </a:spcAft>
              <a:buNone/>
            </a:pPr>
            <a:fld id="{00000000-1234-1234-1234-123412341234}" type="slidenum">
              <a:rPr lang="en-US"/>
              <a:t>‹#›</a:t>
            </a:fld>
            <a:endParaRPr/>
          </a:p>
        </p:txBody>
      </p:sp>
      <p:cxnSp>
        <p:nvCxnSpPr>
          <p:cNvPr id="23" name="Google Shape;23;p11"/>
          <p:cNvCxnSpPr/>
          <p:nvPr/>
        </p:nvCxnSpPr>
        <p:spPr>
          <a:xfrm flipH="1">
            <a:off x="8228012" y="8467"/>
            <a:ext cx="3810000" cy="3810000"/>
          </a:xfrm>
          <a:prstGeom prst="straightConnector1">
            <a:avLst/>
          </a:prstGeom>
          <a:noFill/>
          <a:ln w="12700" cap="flat" cmpd="sng">
            <a:solidFill>
              <a:schemeClr val="lt1"/>
            </a:solidFill>
            <a:prstDash val="solid"/>
            <a:round/>
            <a:headEnd type="none" w="sm" len="sm"/>
            <a:tailEnd type="none" w="sm" len="sm"/>
          </a:ln>
        </p:spPr>
      </p:cxnSp>
      <p:cxnSp>
        <p:nvCxnSpPr>
          <p:cNvPr id="24" name="Google Shape;24;p11"/>
          <p:cNvCxnSpPr/>
          <p:nvPr/>
        </p:nvCxnSpPr>
        <p:spPr>
          <a:xfrm flipH="1">
            <a:off x="6108170" y="91545"/>
            <a:ext cx="6080655" cy="6080655"/>
          </a:xfrm>
          <a:prstGeom prst="straightConnector1">
            <a:avLst/>
          </a:prstGeom>
          <a:noFill/>
          <a:ln w="12700" cap="flat" cmpd="sng">
            <a:solidFill>
              <a:schemeClr val="lt1"/>
            </a:solidFill>
            <a:prstDash val="solid"/>
            <a:round/>
            <a:headEnd type="none" w="sm" len="sm"/>
            <a:tailEnd type="none" w="sm" len="sm"/>
          </a:ln>
        </p:spPr>
      </p:cxnSp>
      <p:cxnSp>
        <p:nvCxnSpPr>
          <p:cNvPr id="25" name="Google Shape;25;p11"/>
          <p:cNvCxnSpPr/>
          <p:nvPr/>
        </p:nvCxnSpPr>
        <p:spPr>
          <a:xfrm flipH="1">
            <a:off x="7235825" y="228600"/>
            <a:ext cx="4953000" cy="4953000"/>
          </a:xfrm>
          <a:prstGeom prst="straightConnector1">
            <a:avLst/>
          </a:prstGeom>
          <a:noFill/>
          <a:ln w="12700" cap="flat" cmpd="sng">
            <a:solidFill>
              <a:schemeClr val="lt1"/>
            </a:solidFill>
            <a:prstDash val="solid"/>
            <a:round/>
            <a:headEnd type="none" w="sm" len="sm"/>
            <a:tailEnd type="none" w="sm" len="sm"/>
          </a:ln>
        </p:spPr>
      </p:cxnSp>
      <p:cxnSp>
        <p:nvCxnSpPr>
          <p:cNvPr id="26" name="Google Shape;26;p11"/>
          <p:cNvCxnSpPr/>
          <p:nvPr/>
        </p:nvCxnSpPr>
        <p:spPr>
          <a:xfrm flipH="1">
            <a:off x="7335837" y="32278"/>
            <a:ext cx="4852989" cy="4852989"/>
          </a:xfrm>
          <a:prstGeom prst="straightConnector1">
            <a:avLst/>
          </a:prstGeom>
          <a:noFill/>
          <a:ln w="31750" cap="flat" cmpd="sng">
            <a:solidFill>
              <a:schemeClr val="lt1"/>
            </a:solidFill>
            <a:prstDash val="solid"/>
            <a:round/>
            <a:headEnd type="none" w="sm" len="sm"/>
            <a:tailEnd type="none" w="sm" len="sm"/>
          </a:ln>
        </p:spPr>
      </p:cxnSp>
      <p:cxnSp>
        <p:nvCxnSpPr>
          <p:cNvPr id="27" name="Google Shape;27;p11"/>
          <p:cNvCxnSpPr/>
          <p:nvPr/>
        </p:nvCxnSpPr>
        <p:spPr>
          <a:xfrm flipH="1">
            <a:off x="7845426" y="609601"/>
            <a:ext cx="4343399" cy="4343399"/>
          </a:xfrm>
          <a:prstGeom prst="straightConnector1">
            <a:avLst/>
          </a:prstGeom>
          <a:noFill/>
          <a:ln w="31750" cap="flat" cmpd="sng">
            <a:solidFill>
              <a:schemeClr val="l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9"/>
        <p:cNvGrpSpPr/>
        <p:nvPr/>
      </p:nvGrpSpPr>
      <p:grpSpPr>
        <a:xfrm>
          <a:off x="0" y="0"/>
          <a:ext cx="0" cy="0"/>
          <a:chOff x="0" y="0"/>
          <a:chExt cx="0" cy="0"/>
        </a:xfrm>
      </p:grpSpPr>
      <p:sp>
        <p:nvSpPr>
          <p:cNvPr id="80" name="Google Shape;80;p45"/>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5"/>
          <p:cNvSpPr>
            <a:spLocks noGrp="1"/>
          </p:cNvSpPr>
          <p:nvPr>
            <p:ph type="pic" idx="2"/>
          </p:nvPr>
        </p:nvSpPr>
        <p:spPr>
          <a:xfrm>
            <a:off x="685800" y="533400"/>
            <a:ext cx="10818812" cy="312420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sp>
      <p:sp>
        <p:nvSpPr>
          <p:cNvPr id="82" name="Google Shape;82;p45"/>
          <p:cNvSpPr txBox="1">
            <a:spLocks noGrp="1"/>
          </p:cNvSpPr>
          <p:nvPr>
            <p:ph type="body" idx="1"/>
          </p:nvPr>
        </p:nvSpPr>
        <p:spPr>
          <a:xfrm>
            <a:off x="914402" y="3843867"/>
            <a:ext cx="8304210" cy="457200"/>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SzPts val="1280"/>
              <a:buFont typeface="Century Gothic"/>
              <a:buNone/>
              <a:defRPr sz="1600"/>
            </a:lvl1pPr>
            <a:lvl2pPr marL="914400" lvl="1" indent="-228600" algn="l">
              <a:spcBef>
                <a:spcPts val="600"/>
              </a:spcBef>
              <a:spcAft>
                <a:spcPts val="0"/>
              </a:spcAft>
              <a:buSzPts val="1440"/>
              <a:buFont typeface="Century Gothic"/>
              <a:buNone/>
              <a:defRPr/>
            </a:lvl2pPr>
            <a:lvl3pPr marL="1371600" lvl="2" indent="-228600" algn="l">
              <a:spcBef>
                <a:spcPts val="600"/>
              </a:spcBef>
              <a:spcAft>
                <a:spcPts val="0"/>
              </a:spcAft>
              <a:buSzPts val="1280"/>
              <a:buFont typeface="Century Gothic"/>
              <a:buNone/>
              <a:defRPr/>
            </a:lvl3pPr>
            <a:lvl4pPr marL="1828800" lvl="3" indent="-228600" algn="l">
              <a:spcBef>
                <a:spcPts val="600"/>
              </a:spcBef>
              <a:spcAft>
                <a:spcPts val="0"/>
              </a:spcAft>
              <a:buSzPts val="1120"/>
              <a:buFont typeface="Century Gothic"/>
              <a:buNone/>
              <a:defRPr/>
            </a:lvl4pPr>
            <a:lvl5pPr marL="2286000" lvl="4" indent="-228600" algn="l">
              <a:spcBef>
                <a:spcPts val="600"/>
              </a:spcBef>
              <a:spcAft>
                <a:spcPts val="0"/>
              </a:spcAft>
              <a:buSzPts val="1120"/>
              <a:buFont typeface="Century Gothic"/>
              <a:buNone/>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83" name="Google Shape;83;p45"/>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5"/>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5"/>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ctr">
              <a:spcBef>
                <a:spcPts val="0"/>
              </a:spcBef>
              <a:spcAft>
                <a:spcPts val="0"/>
              </a:spcAft>
              <a:buClr>
                <a:srgbClr val="121429"/>
              </a:buClr>
              <a:buSzPts val="3200"/>
              <a:buFont typeface="Century Gothic"/>
              <a:buNone/>
              <a:defRPr/>
            </a:lvl1pPr>
            <a:lvl2pPr marL="0" lvl="1" indent="0" algn="ctr">
              <a:spcBef>
                <a:spcPts val="0"/>
              </a:spcBef>
              <a:spcAft>
                <a:spcPts val="0"/>
              </a:spcAft>
              <a:buClr>
                <a:srgbClr val="121429"/>
              </a:buClr>
              <a:buSzPts val="3200"/>
              <a:buFont typeface="Century Gothic"/>
              <a:buNone/>
              <a:defRPr/>
            </a:lvl2pPr>
            <a:lvl3pPr marL="0" lvl="2" indent="0" algn="ctr">
              <a:spcBef>
                <a:spcPts val="0"/>
              </a:spcBef>
              <a:spcAft>
                <a:spcPts val="0"/>
              </a:spcAft>
              <a:buClr>
                <a:srgbClr val="121429"/>
              </a:buClr>
              <a:buSzPts val="3200"/>
              <a:buFont typeface="Century Gothic"/>
              <a:buNone/>
              <a:defRPr/>
            </a:lvl3pPr>
            <a:lvl4pPr marL="0" lvl="3" indent="0" algn="ctr">
              <a:spcBef>
                <a:spcPts val="0"/>
              </a:spcBef>
              <a:spcAft>
                <a:spcPts val="0"/>
              </a:spcAft>
              <a:buClr>
                <a:srgbClr val="121429"/>
              </a:buClr>
              <a:buSzPts val="3200"/>
              <a:buFont typeface="Century Gothic"/>
              <a:buNone/>
              <a:defRPr/>
            </a:lvl4pPr>
            <a:lvl5pPr marL="0" lvl="4" indent="0" algn="ctr">
              <a:spcBef>
                <a:spcPts val="0"/>
              </a:spcBef>
              <a:spcAft>
                <a:spcPts val="0"/>
              </a:spcAft>
              <a:buClr>
                <a:srgbClr val="121429"/>
              </a:buClr>
              <a:buSzPts val="3200"/>
              <a:buFont typeface="Century Gothic"/>
              <a:buNone/>
              <a:defRPr/>
            </a:lvl5pPr>
            <a:lvl6pPr marL="0" lvl="5" indent="0" algn="ctr">
              <a:spcBef>
                <a:spcPts val="0"/>
              </a:spcBef>
              <a:spcAft>
                <a:spcPts val="0"/>
              </a:spcAft>
              <a:buClr>
                <a:srgbClr val="121429"/>
              </a:buClr>
              <a:buSzPts val="3200"/>
              <a:buFont typeface="Century Gothic"/>
              <a:buNone/>
              <a:defRPr/>
            </a:lvl6pPr>
            <a:lvl7pPr marL="0" lvl="6" indent="0" algn="ctr">
              <a:spcBef>
                <a:spcPts val="0"/>
              </a:spcBef>
              <a:spcAft>
                <a:spcPts val="0"/>
              </a:spcAft>
              <a:buClr>
                <a:srgbClr val="121429"/>
              </a:buClr>
              <a:buSzPts val="3200"/>
              <a:buFont typeface="Century Gothic"/>
              <a:buNone/>
              <a:defRPr/>
            </a:lvl7pPr>
            <a:lvl8pPr marL="0" lvl="7" indent="0" algn="ctr">
              <a:spcBef>
                <a:spcPts val="0"/>
              </a:spcBef>
              <a:spcAft>
                <a:spcPts val="0"/>
              </a:spcAft>
              <a:buClr>
                <a:srgbClr val="121429"/>
              </a:buClr>
              <a:buSzPts val="3200"/>
              <a:buFont typeface="Century Gothic"/>
              <a:buNone/>
              <a:defRPr/>
            </a:lvl8pPr>
            <a:lvl9pPr marL="0" lvl="8" indent="0" algn="ctr">
              <a:spcBef>
                <a:spcPts val="0"/>
              </a:spcBef>
              <a:spcAft>
                <a:spcPts val="0"/>
              </a:spcAft>
              <a:buClr>
                <a:srgbClr val="121429"/>
              </a:buClr>
              <a:buSzPts val="3200"/>
              <a:buFont typeface="Century Gothic"/>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6"/>
        <p:cNvGrpSpPr/>
        <p:nvPr/>
      </p:nvGrpSpPr>
      <p:grpSpPr>
        <a:xfrm>
          <a:off x="0" y="0"/>
          <a:ext cx="0" cy="0"/>
          <a:chOff x="0" y="0"/>
          <a:chExt cx="0" cy="0"/>
        </a:xfrm>
      </p:grpSpPr>
      <p:sp>
        <p:nvSpPr>
          <p:cNvPr id="87" name="Google Shape;87;p46"/>
          <p:cNvSpPr txBox="1">
            <a:spLocks noGrp="1"/>
          </p:cNvSpPr>
          <p:nvPr>
            <p:ph type="title"/>
          </p:nvPr>
        </p:nvSpPr>
        <p:spPr>
          <a:xfrm>
            <a:off x="684213" y="685800"/>
            <a:ext cx="10058400"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Century Gothic"/>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6"/>
          <p:cNvSpPr txBox="1">
            <a:spLocks noGrp="1"/>
          </p:cNvSpPr>
          <p:nvPr>
            <p:ph type="body" idx="1"/>
          </p:nvPr>
        </p:nvSpPr>
        <p:spPr>
          <a:xfrm>
            <a:off x="684212" y="4114800"/>
            <a:ext cx="8535988" cy="1879600"/>
          </a:xfrm>
          <a:prstGeom prst="rect">
            <a:avLst/>
          </a:prstGeom>
          <a:noFill/>
          <a:ln>
            <a:noFill/>
          </a:ln>
        </p:spPr>
        <p:txBody>
          <a:bodyPr spcFirstLastPara="1" wrap="square" lIns="91425" tIns="45700" rIns="91425" bIns="45700" anchor="ctr" anchorCtr="0">
            <a:normAutofit/>
          </a:bodyPr>
          <a:lstStyle>
            <a:lvl1pPr marL="457200" lvl="0" indent="-228600" algn="l">
              <a:spcBef>
                <a:spcPts val="400"/>
              </a:spcBef>
              <a:spcAft>
                <a:spcPts val="0"/>
              </a:spcAft>
              <a:buSzPts val="1600"/>
              <a:buNone/>
              <a:defRPr sz="2000">
                <a:solidFill>
                  <a:srgbClr val="1B1E3D"/>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89" name="Google Shape;89;p46"/>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6"/>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46"/>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ctr">
              <a:spcBef>
                <a:spcPts val="0"/>
              </a:spcBef>
              <a:spcAft>
                <a:spcPts val="0"/>
              </a:spcAft>
              <a:buClr>
                <a:srgbClr val="121429"/>
              </a:buClr>
              <a:buSzPts val="3200"/>
              <a:buFont typeface="Century Gothic"/>
              <a:buNone/>
              <a:defRPr/>
            </a:lvl1pPr>
            <a:lvl2pPr marL="0" lvl="1" indent="0" algn="ctr">
              <a:spcBef>
                <a:spcPts val="0"/>
              </a:spcBef>
              <a:spcAft>
                <a:spcPts val="0"/>
              </a:spcAft>
              <a:buClr>
                <a:srgbClr val="121429"/>
              </a:buClr>
              <a:buSzPts val="3200"/>
              <a:buFont typeface="Century Gothic"/>
              <a:buNone/>
              <a:defRPr/>
            </a:lvl2pPr>
            <a:lvl3pPr marL="0" lvl="2" indent="0" algn="ctr">
              <a:spcBef>
                <a:spcPts val="0"/>
              </a:spcBef>
              <a:spcAft>
                <a:spcPts val="0"/>
              </a:spcAft>
              <a:buClr>
                <a:srgbClr val="121429"/>
              </a:buClr>
              <a:buSzPts val="3200"/>
              <a:buFont typeface="Century Gothic"/>
              <a:buNone/>
              <a:defRPr/>
            </a:lvl3pPr>
            <a:lvl4pPr marL="0" lvl="3" indent="0" algn="ctr">
              <a:spcBef>
                <a:spcPts val="0"/>
              </a:spcBef>
              <a:spcAft>
                <a:spcPts val="0"/>
              </a:spcAft>
              <a:buClr>
                <a:srgbClr val="121429"/>
              </a:buClr>
              <a:buSzPts val="3200"/>
              <a:buFont typeface="Century Gothic"/>
              <a:buNone/>
              <a:defRPr/>
            </a:lvl4pPr>
            <a:lvl5pPr marL="0" lvl="4" indent="0" algn="ctr">
              <a:spcBef>
                <a:spcPts val="0"/>
              </a:spcBef>
              <a:spcAft>
                <a:spcPts val="0"/>
              </a:spcAft>
              <a:buClr>
                <a:srgbClr val="121429"/>
              </a:buClr>
              <a:buSzPts val="3200"/>
              <a:buFont typeface="Century Gothic"/>
              <a:buNone/>
              <a:defRPr/>
            </a:lvl5pPr>
            <a:lvl6pPr marL="0" lvl="5" indent="0" algn="ctr">
              <a:spcBef>
                <a:spcPts val="0"/>
              </a:spcBef>
              <a:spcAft>
                <a:spcPts val="0"/>
              </a:spcAft>
              <a:buClr>
                <a:srgbClr val="121429"/>
              </a:buClr>
              <a:buSzPts val="3200"/>
              <a:buFont typeface="Century Gothic"/>
              <a:buNone/>
              <a:defRPr/>
            </a:lvl6pPr>
            <a:lvl7pPr marL="0" lvl="6" indent="0" algn="ctr">
              <a:spcBef>
                <a:spcPts val="0"/>
              </a:spcBef>
              <a:spcAft>
                <a:spcPts val="0"/>
              </a:spcAft>
              <a:buClr>
                <a:srgbClr val="121429"/>
              </a:buClr>
              <a:buSzPts val="3200"/>
              <a:buFont typeface="Century Gothic"/>
              <a:buNone/>
              <a:defRPr/>
            </a:lvl7pPr>
            <a:lvl8pPr marL="0" lvl="7" indent="0" algn="ctr">
              <a:spcBef>
                <a:spcPts val="0"/>
              </a:spcBef>
              <a:spcAft>
                <a:spcPts val="0"/>
              </a:spcAft>
              <a:buClr>
                <a:srgbClr val="121429"/>
              </a:buClr>
              <a:buSzPts val="3200"/>
              <a:buFont typeface="Century Gothic"/>
              <a:buNone/>
              <a:defRPr/>
            </a:lvl8pPr>
            <a:lvl9pPr marL="0" lvl="8" indent="0" algn="ctr">
              <a:spcBef>
                <a:spcPts val="0"/>
              </a:spcBef>
              <a:spcAft>
                <a:spcPts val="0"/>
              </a:spcAft>
              <a:buClr>
                <a:srgbClr val="121429"/>
              </a:buClr>
              <a:buSzPts val="3200"/>
              <a:buFont typeface="Century Gothic"/>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2"/>
        <p:cNvGrpSpPr/>
        <p:nvPr/>
      </p:nvGrpSpPr>
      <p:grpSpPr>
        <a:xfrm>
          <a:off x="0" y="0"/>
          <a:ext cx="0" cy="0"/>
          <a:chOff x="0" y="0"/>
          <a:chExt cx="0" cy="0"/>
        </a:xfrm>
      </p:grpSpPr>
      <p:sp>
        <p:nvSpPr>
          <p:cNvPr id="93" name="Google Shape;93;p47"/>
          <p:cNvSpPr txBox="1">
            <a:spLocks noGrp="1"/>
          </p:cNvSpPr>
          <p:nvPr>
            <p:ph type="title"/>
          </p:nvPr>
        </p:nvSpPr>
        <p:spPr>
          <a:xfrm>
            <a:off x="1141411" y="685800"/>
            <a:ext cx="9144001"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Century Gothic"/>
              <a:buNone/>
              <a:defRPr sz="3200"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47"/>
          <p:cNvSpPr txBox="1">
            <a:spLocks noGrp="1"/>
          </p:cNvSpPr>
          <p:nvPr>
            <p:ph type="body" idx="1"/>
          </p:nvPr>
        </p:nvSpPr>
        <p:spPr>
          <a:xfrm>
            <a:off x="1446212" y="3429000"/>
            <a:ext cx="8534400" cy="381000"/>
          </a:xfrm>
          <a:prstGeom prst="rect">
            <a:avLst/>
          </a:prstGeom>
          <a:noFill/>
          <a:ln>
            <a:noFill/>
          </a:ln>
        </p:spPr>
        <p:txBody>
          <a:bodyPr spcFirstLastPara="1" wrap="square" lIns="91425" tIns="45700" rIns="91425" bIns="45700" anchor="ctr" anchorCtr="0">
            <a:normAutofit/>
          </a:bodyPr>
          <a:lstStyle>
            <a:lvl1pPr marL="457200" lvl="0" indent="-228600" algn="l">
              <a:spcBef>
                <a:spcPts val="400"/>
              </a:spcBef>
              <a:spcAft>
                <a:spcPts val="0"/>
              </a:spcAft>
              <a:buSzPts val="1600"/>
              <a:buFont typeface="Century Gothic"/>
              <a:buNone/>
              <a:defRPr/>
            </a:lvl1pPr>
            <a:lvl2pPr marL="914400" lvl="1" indent="-228600" algn="l">
              <a:spcBef>
                <a:spcPts val="600"/>
              </a:spcBef>
              <a:spcAft>
                <a:spcPts val="0"/>
              </a:spcAft>
              <a:buSzPts val="1440"/>
              <a:buFont typeface="Century Gothic"/>
              <a:buNone/>
              <a:defRPr/>
            </a:lvl2pPr>
            <a:lvl3pPr marL="1371600" lvl="2" indent="-228600" algn="l">
              <a:spcBef>
                <a:spcPts val="600"/>
              </a:spcBef>
              <a:spcAft>
                <a:spcPts val="0"/>
              </a:spcAft>
              <a:buSzPts val="1280"/>
              <a:buFont typeface="Century Gothic"/>
              <a:buNone/>
              <a:defRPr/>
            </a:lvl3pPr>
            <a:lvl4pPr marL="1828800" lvl="3" indent="-228600" algn="l">
              <a:spcBef>
                <a:spcPts val="600"/>
              </a:spcBef>
              <a:spcAft>
                <a:spcPts val="0"/>
              </a:spcAft>
              <a:buSzPts val="1120"/>
              <a:buFont typeface="Century Gothic"/>
              <a:buNone/>
              <a:defRPr/>
            </a:lvl4pPr>
            <a:lvl5pPr marL="2286000" lvl="4" indent="-228600" algn="l">
              <a:spcBef>
                <a:spcPts val="600"/>
              </a:spcBef>
              <a:spcAft>
                <a:spcPts val="0"/>
              </a:spcAft>
              <a:buSzPts val="1120"/>
              <a:buFont typeface="Century Gothic"/>
              <a:buNone/>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95" name="Google Shape;95;p47"/>
          <p:cNvSpPr txBox="1">
            <a:spLocks noGrp="1"/>
          </p:cNvSpPr>
          <p:nvPr>
            <p:ph type="body" idx="2"/>
          </p:nvPr>
        </p:nvSpPr>
        <p:spPr>
          <a:xfrm>
            <a:off x="684213" y="4301067"/>
            <a:ext cx="8534400" cy="1684865"/>
          </a:xfrm>
          <a:prstGeom prst="rect">
            <a:avLst/>
          </a:prstGeom>
          <a:noFill/>
          <a:ln>
            <a:noFill/>
          </a:ln>
        </p:spPr>
        <p:txBody>
          <a:bodyPr spcFirstLastPara="1" wrap="square" lIns="91425" tIns="45700" rIns="91425" bIns="45700" anchor="ctr" anchorCtr="0">
            <a:normAutofit/>
          </a:bodyPr>
          <a:lstStyle>
            <a:lvl1pPr marL="457200" lvl="0" indent="-228600" algn="l">
              <a:spcBef>
                <a:spcPts val="400"/>
              </a:spcBef>
              <a:spcAft>
                <a:spcPts val="0"/>
              </a:spcAft>
              <a:buSzPts val="1600"/>
              <a:buNone/>
              <a:defRPr sz="2000">
                <a:solidFill>
                  <a:srgbClr val="1B1E3D"/>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96" name="Google Shape;96;p47"/>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7"/>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47"/>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ctr">
              <a:spcBef>
                <a:spcPts val="0"/>
              </a:spcBef>
              <a:spcAft>
                <a:spcPts val="0"/>
              </a:spcAft>
              <a:buClr>
                <a:srgbClr val="121429"/>
              </a:buClr>
              <a:buSzPts val="3200"/>
              <a:buFont typeface="Century Gothic"/>
              <a:buNone/>
              <a:defRPr/>
            </a:lvl1pPr>
            <a:lvl2pPr marL="0" lvl="1" indent="0" algn="ctr">
              <a:spcBef>
                <a:spcPts val="0"/>
              </a:spcBef>
              <a:spcAft>
                <a:spcPts val="0"/>
              </a:spcAft>
              <a:buClr>
                <a:srgbClr val="121429"/>
              </a:buClr>
              <a:buSzPts val="3200"/>
              <a:buFont typeface="Century Gothic"/>
              <a:buNone/>
              <a:defRPr/>
            </a:lvl2pPr>
            <a:lvl3pPr marL="0" lvl="2" indent="0" algn="ctr">
              <a:spcBef>
                <a:spcPts val="0"/>
              </a:spcBef>
              <a:spcAft>
                <a:spcPts val="0"/>
              </a:spcAft>
              <a:buClr>
                <a:srgbClr val="121429"/>
              </a:buClr>
              <a:buSzPts val="3200"/>
              <a:buFont typeface="Century Gothic"/>
              <a:buNone/>
              <a:defRPr/>
            </a:lvl3pPr>
            <a:lvl4pPr marL="0" lvl="3" indent="0" algn="ctr">
              <a:spcBef>
                <a:spcPts val="0"/>
              </a:spcBef>
              <a:spcAft>
                <a:spcPts val="0"/>
              </a:spcAft>
              <a:buClr>
                <a:srgbClr val="121429"/>
              </a:buClr>
              <a:buSzPts val="3200"/>
              <a:buFont typeface="Century Gothic"/>
              <a:buNone/>
              <a:defRPr/>
            </a:lvl4pPr>
            <a:lvl5pPr marL="0" lvl="4" indent="0" algn="ctr">
              <a:spcBef>
                <a:spcPts val="0"/>
              </a:spcBef>
              <a:spcAft>
                <a:spcPts val="0"/>
              </a:spcAft>
              <a:buClr>
                <a:srgbClr val="121429"/>
              </a:buClr>
              <a:buSzPts val="3200"/>
              <a:buFont typeface="Century Gothic"/>
              <a:buNone/>
              <a:defRPr/>
            </a:lvl5pPr>
            <a:lvl6pPr marL="0" lvl="5" indent="0" algn="ctr">
              <a:spcBef>
                <a:spcPts val="0"/>
              </a:spcBef>
              <a:spcAft>
                <a:spcPts val="0"/>
              </a:spcAft>
              <a:buClr>
                <a:srgbClr val="121429"/>
              </a:buClr>
              <a:buSzPts val="3200"/>
              <a:buFont typeface="Century Gothic"/>
              <a:buNone/>
              <a:defRPr/>
            </a:lvl6pPr>
            <a:lvl7pPr marL="0" lvl="6" indent="0" algn="ctr">
              <a:spcBef>
                <a:spcPts val="0"/>
              </a:spcBef>
              <a:spcAft>
                <a:spcPts val="0"/>
              </a:spcAft>
              <a:buClr>
                <a:srgbClr val="121429"/>
              </a:buClr>
              <a:buSzPts val="3200"/>
              <a:buFont typeface="Century Gothic"/>
              <a:buNone/>
              <a:defRPr/>
            </a:lvl7pPr>
            <a:lvl8pPr marL="0" lvl="7" indent="0" algn="ctr">
              <a:spcBef>
                <a:spcPts val="0"/>
              </a:spcBef>
              <a:spcAft>
                <a:spcPts val="0"/>
              </a:spcAft>
              <a:buClr>
                <a:srgbClr val="121429"/>
              </a:buClr>
              <a:buSzPts val="3200"/>
              <a:buFont typeface="Century Gothic"/>
              <a:buNone/>
              <a:defRPr/>
            </a:lvl8pPr>
            <a:lvl9pPr marL="0" lvl="8" indent="0" algn="ctr">
              <a:spcBef>
                <a:spcPts val="0"/>
              </a:spcBef>
              <a:spcAft>
                <a:spcPts val="0"/>
              </a:spcAft>
              <a:buClr>
                <a:srgbClr val="121429"/>
              </a:buClr>
              <a:buSzPts val="3200"/>
              <a:buFont typeface="Century Gothic"/>
              <a:buNone/>
              <a:defRPr/>
            </a:lvl9pPr>
          </a:lstStyle>
          <a:p>
            <a:pPr marL="0" lvl="0" indent="0" algn="ctr" rtl="0">
              <a:spcBef>
                <a:spcPts val="0"/>
              </a:spcBef>
              <a:spcAft>
                <a:spcPts val="0"/>
              </a:spcAft>
              <a:buNone/>
            </a:pPr>
            <a:fld id="{00000000-1234-1234-1234-123412341234}" type="slidenum">
              <a:rPr lang="en-US"/>
              <a:t>‹#›</a:t>
            </a:fld>
            <a:endParaRPr/>
          </a:p>
        </p:txBody>
      </p:sp>
      <p:sp>
        <p:nvSpPr>
          <p:cNvPr id="99" name="Google Shape;99;p47"/>
          <p:cNvSpPr txBox="1"/>
          <p:nvPr/>
        </p:nvSpPr>
        <p:spPr>
          <a:xfrm>
            <a:off x="531812" y="812222"/>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lt1"/>
                </a:solidFill>
                <a:latin typeface="Century Gothic"/>
                <a:ea typeface="Century Gothic"/>
                <a:cs typeface="Century Gothic"/>
                <a:sym typeface="Century Gothic"/>
              </a:rPr>
              <a:t>“</a:t>
            </a:r>
            <a:endParaRPr/>
          </a:p>
        </p:txBody>
      </p:sp>
      <p:sp>
        <p:nvSpPr>
          <p:cNvPr id="100" name="Google Shape;100;p47"/>
          <p:cNvSpPr txBox="1"/>
          <p:nvPr/>
        </p:nvSpPr>
        <p:spPr>
          <a:xfrm>
            <a:off x="10285412" y="276860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b="0" i="0" u="none" strike="noStrike" cap="none">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1"/>
        <p:cNvGrpSpPr/>
        <p:nvPr/>
      </p:nvGrpSpPr>
      <p:grpSpPr>
        <a:xfrm>
          <a:off x="0" y="0"/>
          <a:ext cx="0" cy="0"/>
          <a:chOff x="0" y="0"/>
          <a:chExt cx="0" cy="0"/>
        </a:xfrm>
      </p:grpSpPr>
      <p:sp>
        <p:nvSpPr>
          <p:cNvPr id="102" name="Google Shape;102;p48"/>
          <p:cNvSpPr txBox="1">
            <a:spLocks noGrp="1"/>
          </p:cNvSpPr>
          <p:nvPr>
            <p:ph type="title"/>
          </p:nvPr>
        </p:nvSpPr>
        <p:spPr>
          <a:xfrm>
            <a:off x="684212" y="3429000"/>
            <a:ext cx="8534400" cy="1697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3200"/>
              <a:buFont typeface="Century Gothic"/>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48"/>
          <p:cNvSpPr txBox="1">
            <a:spLocks noGrp="1"/>
          </p:cNvSpPr>
          <p:nvPr>
            <p:ph type="body" idx="1"/>
          </p:nvPr>
        </p:nvSpPr>
        <p:spPr>
          <a:xfrm>
            <a:off x="684211" y="5132981"/>
            <a:ext cx="8535990"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1600"/>
              <a:buNone/>
              <a:defRPr sz="2000">
                <a:solidFill>
                  <a:srgbClr val="1B1E3D"/>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04" name="Google Shape;104;p48"/>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48"/>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48"/>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ctr">
              <a:spcBef>
                <a:spcPts val="0"/>
              </a:spcBef>
              <a:spcAft>
                <a:spcPts val="0"/>
              </a:spcAft>
              <a:buClr>
                <a:srgbClr val="121429"/>
              </a:buClr>
              <a:buSzPts val="3200"/>
              <a:buFont typeface="Century Gothic"/>
              <a:buNone/>
              <a:defRPr/>
            </a:lvl1pPr>
            <a:lvl2pPr marL="0" lvl="1" indent="0" algn="ctr">
              <a:spcBef>
                <a:spcPts val="0"/>
              </a:spcBef>
              <a:spcAft>
                <a:spcPts val="0"/>
              </a:spcAft>
              <a:buClr>
                <a:srgbClr val="121429"/>
              </a:buClr>
              <a:buSzPts val="3200"/>
              <a:buFont typeface="Century Gothic"/>
              <a:buNone/>
              <a:defRPr/>
            </a:lvl2pPr>
            <a:lvl3pPr marL="0" lvl="2" indent="0" algn="ctr">
              <a:spcBef>
                <a:spcPts val="0"/>
              </a:spcBef>
              <a:spcAft>
                <a:spcPts val="0"/>
              </a:spcAft>
              <a:buClr>
                <a:srgbClr val="121429"/>
              </a:buClr>
              <a:buSzPts val="3200"/>
              <a:buFont typeface="Century Gothic"/>
              <a:buNone/>
              <a:defRPr/>
            </a:lvl3pPr>
            <a:lvl4pPr marL="0" lvl="3" indent="0" algn="ctr">
              <a:spcBef>
                <a:spcPts val="0"/>
              </a:spcBef>
              <a:spcAft>
                <a:spcPts val="0"/>
              </a:spcAft>
              <a:buClr>
                <a:srgbClr val="121429"/>
              </a:buClr>
              <a:buSzPts val="3200"/>
              <a:buFont typeface="Century Gothic"/>
              <a:buNone/>
              <a:defRPr/>
            </a:lvl4pPr>
            <a:lvl5pPr marL="0" lvl="4" indent="0" algn="ctr">
              <a:spcBef>
                <a:spcPts val="0"/>
              </a:spcBef>
              <a:spcAft>
                <a:spcPts val="0"/>
              </a:spcAft>
              <a:buClr>
                <a:srgbClr val="121429"/>
              </a:buClr>
              <a:buSzPts val="3200"/>
              <a:buFont typeface="Century Gothic"/>
              <a:buNone/>
              <a:defRPr/>
            </a:lvl5pPr>
            <a:lvl6pPr marL="0" lvl="5" indent="0" algn="ctr">
              <a:spcBef>
                <a:spcPts val="0"/>
              </a:spcBef>
              <a:spcAft>
                <a:spcPts val="0"/>
              </a:spcAft>
              <a:buClr>
                <a:srgbClr val="121429"/>
              </a:buClr>
              <a:buSzPts val="3200"/>
              <a:buFont typeface="Century Gothic"/>
              <a:buNone/>
              <a:defRPr/>
            </a:lvl6pPr>
            <a:lvl7pPr marL="0" lvl="6" indent="0" algn="ctr">
              <a:spcBef>
                <a:spcPts val="0"/>
              </a:spcBef>
              <a:spcAft>
                <a:spcPts val="0"/>
              </a:spcAft>
              <a:buClr>
                <a:srgbClr val="121429"/>
              </a:buClr>
              <a:buSzPts val="3200"/>
              <a:buFont typeface="Century Gothic"/>
              <a:buNone/>
              <a:defRPr/>
            </a:lvl7pPr>
            <a:lvl8pPr marL="0" lvl="7" indent="0" algn="ctr">
              <a:spcBef>
                <a:spcPts val="0"/>
              </a:spcBef>
              <a:spcAft>
                <a:spcPts val="0"/>
              </a:spcAft>
              <a:buClr>
                <a:srgbClr val="121429"/>
              </a:buClr>
              <a:buSzPts val="3200"/>
              <a:buFont typeface="Century Gothic"/>
              <a:buNone/>
              <a:defRPr/>
            </a:lvl8pPr>
            <a:lvl9pPr marL="0" lvl="8" indent="0" algn="ctr">
              <a:spcBef>
                <a:spcPts val="0"/>
              </a:spcBef>
              <a:spcAft>
                <a:spcPts val="0"/>
              </a:spcAft>
              <a:buClr>
                <a:srgbClr val="121429"/>
              </a:buClr>
              <a:buSzPts val="3200"/>
              <a:buFont typeface="Century Gothic"/>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07"/>
        <p:cNvGrpSpPr/>
        <p:nvPr/>
      </p:nvGrpSpPr>
      <p:grpSpPr>
        <a:xfrm>
          <a:off x="0" y="0"/>
          <a:ext cx="0" cy="0"/>
          <a:chOff x="0" y="0"/>
          <a:chExt cx="0" cy="0"/>
        </a:xfrm>
      </p:grpSpPr>
      <p:sp>
        <p:nvSpPr>
          <p:cNvPr id="108" name="Google Shape;108;p49"/>
          <p:cNvSpPr txBox="1">
            <a:spLocks noGrp="1"/>
          </p:cNvSpPr>
          <p:nvPr>
            <p:ph type="title"/>
          </p:nvPr>
        </p:nvSpPr>
        <p:spPr>
          <a:xfrm>
            <a:off x="1141413" y="685800"/>
            <a:ext cx="9144000"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Century Gothic"/>
              <a:buNone/>
              <a:defRPr sz="3200"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49"/>
          <p:cNvSpPr txBox="1">
            <a:spLocks noGrp="1"/>
          </p:cNvSpPr>
          <p:nvPr>
            <p:ph type="body" idx="1"/>
          </p:nvPr>
        </p:nvSpPr>
        <p:spPr>
          <a:xfrm>
            <a:off x="684212" y="3928534"/>
            <a:ext cx="8534401" cy="1049866"/>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SzPts val="1920"/>
              <a:buNone/>
              <a:defRPr sz="2400" b="0" cap="none">
                <a:solidFill>
                  <a:schemeClr val="lt1"/>
                </a:solidFill>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10" name="Google Shape;110;p49"/>
          <p:cNvSpPr txBox="1">
            <a:spLocks noGrp="1"/>
          </p:cNvSpPr>
          <p:nvPr>
            <p:ph type="body" idx="2"/>
          </p:nvPr>
        </p:nvSpPr>
        <p:spPr>
          <a:xfrm>
            <a:off x="684211" y="4978400"/>
            <a:ext cx="8534401" cy="10160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solidFill>
                  <a:srgbClr val="1B1E3D"/>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11" name="Google Shape;111;p49"/>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49"/>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49"/>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ctr">
              <a:spcBef>
                <a:spcPts val="0"/>
              </a:spcBef>
              <a:spcAft>
                <a:spcPts val="0"/>
              </a:spcAft>
              <a:buClr>
                <a:srgbClr val="121429"/>
              </a:buClr>
              <a:buSzPts val="3200"/>
              <a:buFont typeface="Century Gothic"/>
              <a:buNone/>
              <a:defRPr/>
            </a:lvl1pPr>
            <a:lvl2pPr marL="0" lvl="1" indent="0" algn="ctr">
              <a:spcBef>
                <a:spcPts val="0"/>
              </a:spcBef>
              <a:spcAft>
                <a:spcPts val="0"/>
              </a:spcAft>
              <a:buClr>
                <a:srgbClr val="121429"/>
              </a:buClr>
              <a:buSzPts val="3200"/>
              <a:buFont typeface="Century Gothic"/>
              <a:buNone/>
              <a:defRPr/>
            </a:lvl2pPr>
            <a:lvl3pPr marL="0" lvl="2" indent="0" algn="ctr">
              <a:spcBef>
                <a:spcPts val="0"/>
              </a:spcBef>
              <a:spcAft>
                <a:spcPts val="0"/>
              </a:spcAft>
              <a:buClr>
                <a:srgbClr val="121429"/>
              </a:buClr>
              <a:buSzPts val="3200"/>
              <a:buFont typeface="Century Gothic"/>
              <a:buNone/>
              <a:defRPr/>
            </a:lvl3pPr>
            <a:lvl4pPr marL="0" lvl="3" indent="0" algn="ctr">
              <a:spcBef>
                <a:spcPts val="0"/>
              </a:spcBef>
              <a:spcAft>
                <a:spcPts val="0"/>
              </a:spcAft>
              <a:buClr>
                <a:srgbClr val="121429"/>
              </a:buClr>
              <a:buSzPts val="3200"/>
              <a:buFont typeface="Century Gothic"/>
              <a:buNone/>
              <a:defRPr/>
            </a:lvl4pPr>
            <a:lvl5pPr marL="0" lvl="4" indent="0" algn="ctr">
              <a:spcBef>
                <a:spcPts val="0"/>
              </a:spcBef>
              <a:spcAft>
                <a:spcPts val="0"/>
              </a:spcAft>
              <a:buClr>
                <a:srgbClr val="121429"/>
              </a:buClr>
              <a:buSzPts val="3200"/>
              <a:buFont typeface="Century Gothic"/>
              <a:buNone/>
              <a:defRPr/>
            </a:lvl5pPr>
            <a:lvl6pPr marL="0" lvl="5" indent="0" algn="ctr">
              <a:spcBef>
                <a:spcPts val="0"/>
              </a:spcBef>
              <a:spcAft>
                <a:spcPts val="0"/>
              </a:spcAft>
              <a:buClr>
                <a:srgbClr val="121429"/>
              </a:buClr>
              <a:buSzPts val="3200"/>
              <a:buFont typeface="Century Gothic"/>
              <a:buNone/>
              <a:defRPr/>
            </a:lvl6pPr>
            <a:lvl7pPr marL="0" lvl="6" indent="0" algn="ctr">
              <a:spcBef>
                <a:spcPts val="0"/>
              </a:spcBef>
              <a:spcAft>
                <a:spcPts val="0"/>
              </a:spcAft>
              <a:buClr>
                <a:srgbClr val="121429"/>
              </a:buClr>
              <a:buSzPts val="3200"/>
              <a:buFont typeface="Century Gothic"/>
              <a:buNone/>
              <a:defRPr/>
            </a:lvl7pPr>
            <a:lvl8pPr marL="0" lvl="7" indent="0" algn="ctr">
              <a:spcBef>
                <a:spcPts val="0"/>
              </a:spcBef>
              <a:spcAft>
                <a:spcPts val="0"/>
              </a:spcAft>
              <a:buClr>
                <a:srgbClr val="121429"/>
              </a:buClr>
              <a:buSzPts val="3200"/>
              <a:buFont typeface="Century Gothic"/>
              <a:buNone/>
              <a:defRPr/>
            </a:lvl8pPr>
            <a:lvl9pPr marL="0" lvl="8" indent="0" algn="ctr">
              <a:spcBef>
                <a:spcPts val="0"/>
              </a:spcBef>
              <a:spcAft>
                <a:spcPts val="0"/>
              </a:spcAft>
              <a:buClr>
                <a:srgbClr val="121429"/>
              </a:buClr>
              <a:buSzPts val="3200"/>
              <a:buFont typeface="Century Gothic"/>
              <a:buNone/>
              <a:defRPr/>
            </a:lvl9pPr>
          </a:lstStyle>
          <a:p>
            <a:pPr marL="0" lvl="0" indent="0" algn="ctr" rtl="0">
              <a:spcBef>
                <a:spcPts val="0"/>
              </a:spcBef>
              <a:spcAft>
                <a:spcPts val="0"/>
              </a:spcAft>
              <a:buNone/>
            </a:pPr>
            <a:fld id="{00000000-1234-1234-1234-123412341234}" type="slidenum">
              <a:rPr lang="en-US"/>
              <a:t>‹#›</a:t>
            </a:fld>
            <a:endParaRPr/>
          </a:p>
        </p:txBody>
      </p:sp>
      <p:sp>
        <p:nvSpPr>
          <p:cNvPr id="114" name="Google Shape;114;p49"/>
          <p:cNvSpPr txBox="1"/>
          <p:nvPr/>
        </p:nvSpPr>
        <p:spPr>
          <a:xfrm>
            <a:off x="531812" y="812222"/>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lt1"/>
                </a:solidFill>
                <a:latin typeface="Century Gothic"/>
                <a:ea typeface="Century Gothic"/>
                <a:cs typeface="Century Gothic"/>
                <a:sym typeface="Century Gothic"/>
              </a:rPr>
              <a:t>“</a:t>
            </a:r>
            <a:endParaRPr/>
          </a:p>
        </p:txBody>
      </p:sp>
      <p:sp>
        <p:nvSpPr>
          <p:cNvPr id="115" name="Google Shape;115;p49"/>
          <p:cNvSpPr txBox="1"/>
          <p:nvPr/>
        </p:nvSpPr>
        <p:spPr>
          <a:xfrm>
            <a:off x="10285412" y="276860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b="0" i="0" u="none" strike="noStrike" cap="none">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16"/>
        <p:cNvGrpSpPr/>
        <p:nvPr/>
      </p:nvGrpSpPr>
      <p:grpSpPr>
        <a:xfrm>
          <a:off x="0" y="0"/>
          <a:ext cx="0" cy="0"/>
          <a:chOff x="0" y="0"/>
          <a:chExt cx="0" cy="0"/>
        </a:xfrm>
      </p:grpSpPr>
      <p:sp>
        <p:nvSpPr>
          <p:cNvPr id="117" name="Google Shape;117;p50"/>
          <p:cNvSpPr txBox="1">
            <a:spLocks noGrp="1"/>
          </p:cNvSpPr>
          <p:nvPr>
            <p:ph type="title"/>
          </p:nvPr>
        </p:nvSpPr>
        <p:spPr>
          <a:xfrm>
            <a:off x="684213" y="685800"/>
            <a:ext cx="10058400"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Century Gothic"/>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50"/>
          <p:cNvSpPr txBox="1">
            <a:spLocks noGrp="1"/>
          </p:cNvSpPr>
          <p:nvPr>
            <p:ph type="body" idx="1"/>
          </p:nvPr>
        </p:nvSpPr>
        <p:spPr>
          <a:xfrm>
            <a:off x="684212" y="3928534"/>
            <a:ext cx="8534400" cy="8382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SzPts val="1920"/>
              <a:buNone/>
              <a:defRPr sz="2400" b="0" cap="none">
                <a:solidFill>
                  <a:schemeClr val="lt1"/>
                </a:solidFill>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19" name="Google Shape;119;p50"/>
          <p:cNvSpPr txBox="1">
            <a:spLocks noGrp="1"/>
          </p:cNvSpPr>
          <p:nvPr>
            <p:ph type="body" idx="2"/>
          </p:nvPr>
        </p:nvSpPr>
        <p:spPr>
          <a:xfrm>
            <a:off x="684211" y="4766732"/>
            <a:ext cx="8534401" cy="1227667"/>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solidFill>
                  <a:srgbClr val="1B1E3D"/>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20" name="Google Shape;120;p50"/>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50"/>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50"/>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ctr">
              <a:spcBef>
                <a:spcPts val="0"/>
              </a:spcBef>
              <a:spcAft>
                <a:spcPts val="0"/>
              </a:spcAft>
              <a:buClr>
                <a:srgbClr val="121429"/>
              </a:buClr>
              <a:buSzPts val="3200"/>
              <a:buFont typeface="Century Gothic"/>
              <a:buNone/>
              <a:defRPr/>
            </a:lvl1pPr>
            <a:lvl2pPr marL="0" lvl="1" indent="0" algn="ctr">
              <a:spcBef>
                <a:spcPts val="0"/>
              </a:spcBef>
              <a:spcAft>
                <a:spcPts val="0"/>
              </a:spcAft>
              <a:buClr>
                <a:srgbClr val="121429"/>
              </a:buClr>
              <a:buSzPts val="3200"/>
              <a:buFont typeface="Century Gothic"/>
              <a:buNone/>
              <a:defRPr/>
            </a:lvl2pPr>
            <a:lvl3pPr marL="0" lvl="2" indent="0" algn="ctr">
              <a:spcBef>
                <a:spcPts val="0"/>
              </a:spcBef>
              <a:spcAft>
                <a:spcPts val="0"/>
              </a:spcAft>
              <a:buClr>
                <a:srgbClr val="121429"/>
              </a:buClr>
              <a:buSzPts val="3200"/>
              <a:buFont typeface="Century Gothic"/>
              <a:buNone/>
              <a:defRPr/>
            </a:lvl3pPr>
            <a:lvl4pPr marL="0" lvl="3" indent="0" algn="ctr">
              <a:spcBef>
                <a:spcPts val="0"/>
              </a:spcBef>
              <a:spcAft>
                <a:spcPts val="0"/>
              </a:spcAft>
              <a:buClr>
                <a:srgbClr val="121429"/>
              </a:buClr>
              <a:buSzPts val="3200"/>
              <a:buFont typeface="Century Gothic"/>
              <a:buNone/>
              <a:defRPr/>
            </a:lvl4pPr>
            <a:lvl5pPr marL="0" lvl="4" indent="0" algn="ctr">
              <a:spcBef>
                <a:spcPts val="0"/>
              </a:spcBef>
              <a:spcAft>
                <a:spcPts val="0"/>
              </a:spcAft>
              <a:buClr>
                <a:srgbClr val="121429"/>
              </a:buClr>
              <a:buSzPts val="3200"/>
              <a:buFont typeface="Century Gothic"/>
              <a:buNone/>
              <a:defRPr/>
            </a:lvl5pPr>
            <a:lvl6pPr marL="0" lvl="5" indent="0" algn="ctr">
              <a:spcBef>
                <a:spcPts val="0"/>
              </a:spcBef>
              <a:spcAft>
                <a:spcPts val="0"/>
              </a:spcAft>
              <a:buClr>
                <a:srgbClr val="121429"/>
              </a:buClr>
              <a:buSzPts val="3200"/>
              <a:buFont typeface="Century Gothic"/>
              <a:buNone/>
              <a:defRPr/>
            </a:lvl6pPr>
            <a:lvl7pPr marL="0" lvl="6" indent="0" algn="ctr">
              <a:spcBef>
                <a:spcPts val="0"/>
              </a:spcBef>
              <a:spcAft>
                <a:spcPts val="0"/>
              </a:spcAft>
              <a:buClr>
                <a:srgbClr val="121429"/>
              </a:buClr>
              <a:buSzPts val="3200"/>
              <a:buFont typeface="Century Gothic"/>
              <a:buNone/>
              <a:defRPr/>
            </a:lvl7pPr>
            <a:lvl8pPr marL="0" lvl="7" indent="0" algn="ctr">
              <a:spcBef>
                <a:spcPts val="0"/>
              </a:spcBef>
              <a:spcAft>
                <a:spcPts val="0"/>
              </a:spcAft>
              <a:buClr>
                <a:srgbClr val="121429"/>
              </a:buClr>
              <a:buSzPts val="3200"/>
              <a:buFont typeface="Century Gothic"/>
              <a:buNone/>
              <a:defRPr/>
            </a:lvl8pPr>
            <a:lvl9pPr marL="0" lvl="8" indent="0" algn="ctr">
              <a:spcBef>
                <a:spcPts val="0"/>
              </a:spcBef>
              <a:spcAft>
                <a:spcPts val="0"/>
              </a:spcAft>
              <a:buClr>
                <a:srgbClr val="121429"/>
              </a:buClr>
              <a:buSzPts val="3200"/>
              <a:buFont typeface="Century Gothic"/>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3"/>
        <p:cNvGrpSpPr/>
        <p:nvPr/>
      </p:nvGrpSpPr>
      <p:grpSpPr>
        <a:xfrm>
          <a:off x="0" y="0"/>
          <a:ext cx="0" cy="0"/>
          <a:chOff x="0" y="0"/>
          <a:chExt cx="0" cy="0"/>
        </a:xfrm>
      </p:grpSpPr>
      <p:sp>
        <p:nvSpPr>
          <p:cNvPr id="124" name="Google Shape;124;p51"/>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51"/>
          <p:cNvSpPr txBox="1">
            <a:spLocks noGrp="1"/>
          </p:cNvSpPr>
          <p:nvPr>
            <p:ph type="body" idx="1"/>
          </p:nvPr>
        </p:nvSpPr>
        <p:spPr>
          <a:xfrm rot="5400000">
            <a:off x="3143778" y="-1773766"/>
            <a:ext cx="3615267" cy="8534400"/>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26" name="Google Shape;126;p51"/>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51"/>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51"/>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ctr">
              <a:spcBef>
                <a:spcPts val="0"/>
              </a:spcBef>
              <a:spcAft>
                <a:spcPts val="0"/>
              </a:spcAft>
              <a:buClr>
                <a:srgbClr val="121429"/>
              </a:buClr>
              <a:buSzPts val="3200"/>
              <a:buFont typeface="Century Gothic"/>
              <a:buNone/>
              <a:defRPr/>
            </a:lvl1pPr>
            <a:lvl2pPr marL="0" lvl="1" indent="0" algn="ctr">
              <a:spcBef>
                <a:spcPts val="0"/>
              </a:spcBef>
              <a:spcAft>
                <a:spcPts val="0"/>
              </a:spcAft>
              <a:buClr>
                <a:srgbClr val="121429"/>
              </a:buClr>
              <a:buSzPts val="3200"/>
              <a:buFont typeface="Century Gothic"/>
              <a:buNone/>
              <a:defRPr/>
            </a:lvl2pPr>
            <a:lvl3pPr marL="0" lvl="2" indent="0" algn="ctr">
              <a:spcBef>
                <a:spcPts val="0"/>
              </a:spcBef>
              <a:spcAft>
                <a:spcPts val="0"/>
              </a:spcAft>
              <a:buClr>
                <a:srgbClr val="121429"/>
              </a:buClr>
              <a:buSzPts val="3200"/>
              <a:buFont typeface="Century Gothic"/>
              <a:buNone/>
              <a:defRPr/>
            </a:lvl3pPr>
            <a:lvl4pPr marL="0" lvl="3" indent="0" algn="ctr">
              <a:spcBef>
                <a:spcPts val="0"/>
              </a:spcBef>
              <a:spcAft>
                <a:spcPts val="0"/>
              </a:spcAft>
              <a:buClr>
                <a:srgbClr val="121429"/>
              </a:buClr>
              <a:buSzPts val="3200"/>
              <a:buFont typeface="Century Gothic"/>
              <a:buNone/>
              <a:defRPr/>
            </a:lvl4pPr>
            <a:lvl5pPr marL="0" lvl="4" indent="0" algn="ctr">
              <a:spcBef>
                <a:spcPts val="0"/>
              </a:spcBef>
              <a:spcAft>
                <a:spcPts val="0"/>
              </a:spcAft>
              <a:buClr>
                <a:srgbClr val="121429"/>
              </a:buClr>
              <a:buSzPts val="3200"/>
              <a:buFont typeface="Century Gothic"/>
              <a:buNone/>
              <a:defRPr/>
            </a:lvl5pPr>
            <a:lvl6pPr marL="0" lvl="5" indent="0" algn="ctr">
              <a:spcBef>
                <a:spcPts val="0"/>
              </a:spcBef>
              <a:spcAft>
                <a:spcPts val="0"/>
              </a:spcAft>
              <a:buClr>
                <a:srgbClr val="121429"/>
              </a:buClr>
              <a:buSzPts val="3200"/>
              <a:buFont typeface="Century Gothic"/>
              <a:buNone/>
              <a:defRPr/>
            </a:lvl6pPr>
            <a:lvl7pPr marL="0" lvl="6" indent="0" algn="ctr">
              <a:spcBef>
                <a:spcPts val="0"/>
              </a:spcBef>
              <a:spcAft>
                <a:spcPts val="0"/>
              </a:spcAft>
              <a:buClr>
                <a:srgbClr val="121429"/>
              </a:buClr>
              <a:buSzPts val="3200"/>
              <a:buFont typeface="Century Gothic"/>
              <a:buNone/>
              <a:defRPr/>
            </a:lvl7pPr>
            <a:lvl8pPr marL="0" lvl="7" indent="0" algn="ctr">
              <a:spcBef>
                <a:spcPts val="0"/>
              </a:spcBef>
              <a:spcAft>
                <a:spcPts val="0"/>
              </a:spcAft>
              <a:buClr>
                <a:srgbClr val="121429"/>
              </a:buClr>
              <a:buSzPts val="3200"/>
              <a:buFont typeface="Century Gothic"/>
              <a:buNone/>
              <a:defRPr/>
            </a:lvl8pPr>
            <a:lvl9pPr marL="0" lvl="8" indent="0" algn="ctr">
              <a:spcBef>
                <a:spcPts val="0"/>
              </a:spcBef>
              <a:spcAft>
                <a:spcPts val="0"/>
              </a:spcAft>
              <a:buClr>
                <a:srgbClr val="121429"/>
              </a:buClr>
              <a:buSzPts val="3200"/>
              <a:buFont typeface="Century Gothic"/>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9"/>
        <p:cNvGrpSpPr/>
        <p:nvPr/>
      </p:nvGrpSpPr>
      <p:grpSpPr>
        <a:xfrm>
          <a:off x="0" y="0"/>
          <a:ext cx="0" cy="0"/>
          <a:chOff x="0" y="0"/>
          <a:chExt cx="0" cy="0"/>
        </a:xfrm>
      </p:grpSpPr>
      <p:sp>
        <p:nvSpPr>
          <p:cNvPr id="130" name="Google Shape;130;p52"/>
          <p:cNvSpPr txBox="1">
            <a:spLocks noGrp="1"/>
          </p:cNvSpPr>
          <p:nvPr>
            <p:ph type="title"/>
          </p:nvPr>
        </p:nvSpPr>
        <p:spPr>
          <a:xfrm rot="5400000">
            <a:off x="7427912" y="1943100"/>
            <a:ext cx="4572000"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52"/>
          <p:cNvSpPr txBox="1">
            <a:spLocks noGrp="1"/>
          </p:cNvSpPr>
          <p:nvPr>
            <p:ph type="body" idx="1"/>
          </p:nvPr>
        </p:nvSpPr>
        <p:spPr>
          <a:xfrm rot="5400000">
            <a:off x="1943100" y="-571500"/>
            <a:ext cx="5308600" cy="7823200"/>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32" name="Google Shape;132;p52"/>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52"/>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52"/>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ctr">
              <a:spcBef>
                <a:spcPts val="0"/>
              </a:spcBef>
              <a:spcAft>
                <a:spcPts val="0"/>
              </a:spcAft>
              <a:buClr>
                <a:srgbClr val="121429"/>
              </a:buClr>
              <a:buSzPts val="3200"/>
              <a:buFont typeface="Century Gothic"/>
              <a:buNone/>
              <a:defRPr/>
            </a:lvl1pPr>
            <a:lvl2pPr marL="0" lvl="1" indent="0" algn="ctr">
              <a:spcBef>
                <a:spcPts val="0"/>
              </a:spcBef>
              <a:spcAft>
                <a:spcPts val="0"/>
              </a:spcAft>
              <a:buClr>
                <a:srgbClr val="121429"/>
              </a:buClr>
              <a:buSzPts val="3200"/>
              <a:buFont typeface="Century Gothic"/>
              <a:buNone/>
              <a:defRPr/>
            </a:lvl2pPr>
            <a:lvl3pPr marL="0" lvl="2" indent="0" algn="ctr">
              <a:spcBef>
                <a:spcPts val="0"/>
              </a:spcBef>
              <a:spcAft>
                <a:spcPts val="0"/>
              </a:spcAft>
              <a:buClr>
                <a:srgbClr val="121429"/>
              </a:buClr>
              <a:buSzPts val="3200"/>
              <a:buFont typeface="Century Gothic"/>
              <a:buNone/>
              <a:defRPr/>
            </a:lvl3pPr>
            <a:lvl4pPr marL="0" lvl="3" indent="0" algn="ctr">
              <a:spcBef>
                <a:spcPts val="0"/>
              </a:spcBef>
              <a:spcAft>
                <a:spcPts val="0"/>
              </a:spcAft>
              <a:buClr>
                <a:srgbClr val="121429"/>
              </a:buClr>
              <a:buSzPts val="3200"/>
              <a:buFont typeface="Century Gothic"/>
              <a:buNone/>
              <a:defRPr/>
            </a:lvl4pPr>
            <a:lvl5pPr marL="0" lvl="4" indent="0" algn="ctr">
              <a:spcBef>
                <a:spcPts val="0"/>
              </a:spcBef>
              <a:spcAft>
                <a:spcPts val="0"/>
              </a:spcAft>
              <a:buClr>
                <a:srgbClr val="121429"/>
              </a:buClr>
              <a:buSzPts val="3200"/>
              <a:buFont typeface="Century Gothic"/>
              <a:buNone/>
              <a:defRPr/>
            </a:lvl5pPr>
            <a:lvl6pPr marL="0" lvl="5" indent="0" algn="ctr">
              <a:spcBef>
                <a:spcPts val="0"/>
              </a:spcBef>
              <a:spcAft>
                <a:spcPts val="0"/>
              </a:spcAft>
              <a:buClr>
                <a:srgbClr val="121429"/>
              </a:buClr>
              <a:buSzPts val="3200"/>
              <a:buFont typeface="Century Gothic"/>
              <a:buNone/>
              <a:defRPr/>
            </a:lvl6pPr>
            <a:lvl7pPr marL="0" lvl="6" indent="0" algn="ctr">
              <a:spcBef>
                <a:spcPts val="0"/>
              </a:spcBef>
              <a:spcAft>
                <a:spcPts val="0"/>
              </a:spcAft>
              <a:buClr>
                <a:srgbClr val="121429"/>
              </a:buClr>
              <a:buSzPts val="3200"/>
              <a:buFont typeface="Century Gothic"/>
              <a:buNone/>
              <a:defRPr/>
            </a:lvl7pPr>
            <a:lvl8pPr marL="0" lvl="7" indent="0" algn="ctr">
              <a:spcBef>
                <a:spcPts val="0"/>
              </a:spcBef>
              <a:spcAft>
                <a:spcPts val="0"/>
              </a:spcAft>
              <a:buClr>
                <a:srgbClr val="121429"/>
              </a:buClr>
              <a:buSzPts val="3200"/>
              <a:buFont typeface="Century Gothic"/>
              <a:buNone/>
              <a:defRPr/>
            </a:lvl8pPr>
            <a:lvl9pPr marL="0" lvl="8" indent="0" algn="ctr">
              <a:spcBef>
                <a:spcPts val="0"/>
              </a:spcBef>
              <a:spcAft>
                <a:spcPts val="0"/>
              </a:spcAft>
              <a:buClr>
                <a:srgbClr val="121429"/>
              </a:buClr>
              <a:buSzPts val="3200"/>
              <a:buFont typeface="Century Gothic"/>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7"/>
        <p:cNvGrpSpPr/>
        <p:nvPr/>
      </p:nvGrpSpPr>
      <p:grpSpPr>
        <a:xfrm>
          <a:off x="0" y="0"/>
          <a:ext cx="0" cy="0"/>
          <a:chOff x="0" y="0"/>
          <a:chExt cx="0" cy="0"/>
        </a:xfrm>
      </p:grpSpPr>
      <p:sp>
        <p:nvSpPr>
          <p:cNvPr id="148" name="Google Shape;148;p37"/>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37"/>
          <p:cNvSpPr txBox="1">
            <a:spLocks noGrp="1"/>
          </p:cNvSpPr>
          <p:nvPr>
            <p:ph type="body" idx="1"/>
          </p:nvPr>
        </p:nvSpPr>
        <p:spPr>
          <a:xfrm>
            <a:off x="684212" y="685800"/>
            <a:ext cx="8534400" cy="3615267"/>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50" name="Google Shape;150;p37"/>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37"/>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37"/>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ctr">
              <a:spcBef>
                <a:spcPts val="0"/>
              </a:spcBef>
              <a:spcAft>
                <a:spcPts val="0"/>
              </a:spcAft>
              <a:buClr>
                <a:srgbClr val="0E57C4"/>
              </a:buClr>
              <a:buSzPts val="3200"/>
              <a:buFont typeface="Century Gothic"/>
              <a:buNone/>
              <a:defRPr/>
            </a:lvl1pPr>
            <a:lvl2pPr marL="0" lvl="1" indent="0" algn="ctr">
              <a:spcBef>
                <a:spcPts val="0"/>
              </a:spcBef>
              <a:spcAft>
                <a:spcPts val="0"/>
              </a:spcAft>
              <a:buClr>
                <a:srgbClr val="0E57C4"/>
              </a:buClr>
              <a:buSzPts val="3200"/>
              <a:buFont typeface="Century Gothic"/>
              <a:buNone/>
              <a:defRPr/>
            </a:lvl2pPr>
            <a:lvl3pPr marL="0" lvl="2" indent="0" algn="ctr">
              <a:spcBef>
                <a:spcPts val="0"/>
              </a:spcBef>
              <a:spcAft>
                <a:spcPts val="0"/>
              </a:spcAft>
              <a:buClr>
                <a:srgbClr val="0E57C4"/>
              </a:buClr>
              <a:buSzPts val="3200"/>
              <a:buFont typeface="Century Gothic"/>
              <a:buNone/>
              <a:defRPr/>
            </a:lvl3pPr>
            <a:lvl4pPr marL="0" lvl="3" indent="0" algn="ctr">
              <a:spcBef>
                <a:spcPts val="0"/>
              </a:spcBef>
              <a:spcAft>
                <a:spcPts val="0"/>
              </a:spcAft>
              <a:buClr>
                <a:srgbClr val="0E57C4"/>
              </a:buClr>
              <a:buSzPts val="3200"/>
              <a:buFont typeface="Century Gothic"/>
              <a:buNone/>
              <a:defRPr/>
            </a:lvl4pPr>
            <a:lvl5pPr marL="0" lvl="4" indent="0" algn="ctr">
              <a:spcBef>
                <a:spcPts val="0"/>
              </a:spcBef>
              <a:spcAft>
                <a:spcPts val="0"/>
              </a:spcAft>
              <a:buClr>
                <a:srgbClr val="0E57C4"/>
              </a:buClr>
              <a:buSzPts val="3200"/>
              <a:buFont typeface="Century Gothic"/>
              <a:buNone/>
              <a:defRPr/>
            </a:lvl5pPr>
            <a:lvl6pPr marL="0" lvl="5" indent="0" algn="ctr">
              <a:spcBef>
                <a:spcPts val="0"/>
              </a:spcBef>
              <a:spcAft>
                <a:spcPts val="0"/>
              </a:spcAft>
              <a:buClr>
                <a:srgbClr val="0E57C4"/>
              </a:buClr>
              <a:buSzPts val="3200"/>
              <a:buFont typeface="Century Gothic"/>
              <a:buNone/>
              <a:defRPr/>
            </a:lvl6pPr>
            <a:lvl7pPr marL="0" lvl="6" indent="0" algn="ctr">
              <a:spcBef>
                <a:spcPts val="0"/>
              </a:spcBef>
              <a:spcAft>
                <a:spcPts val="0"/>
              </a:spcAft>
              <a:buClr>
                <a:srgbClr val="0E57C4"/>
              </a:buClr>
              <a:buSzPts val="3200"/>
              <a:buFont typeface="Century Gothic"/>
              <a:buNone/>
              <a:defRPr/>
            </a:lvl7pPr>
            <a:lvl8pPr marL="0" lvl="7" indent="0" algn="ctr">
              <a:spcBef>
                <a:spcPts val="0"/>
              </a:spcBef>
              <a:spcAft>
                <a:spcPts val="0"/>
              </a:spcAft>
              <a:buClr>
                <a:srgbClr val="0E57C4"/>
              </a:buClr>
              <a:buSzPts val="3200"/>
              <a:buFont typeface="Century Gothic"/>
              <a:buNone/>
              <a:defRPr/>
            </a:lvl8pPr>
            <a:lvl9pPr marL="0" lvl="8" indent="0" algn="ctr">
              <a:spcBef>
                <a:spcPts val="0"/>
              </a:spcBef>
              <a:spcAft>
                <a:spcPts val="0"/>
              </a:spcAft>
              <a:buClr>
                <a:srgbClr val="0E57C4"/>
              </a:buClr>
              <a:buSzPts val="3200"/>
              <a:buFont typeface="Century Gothic"/>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5"/>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5"/>
          <p:cNvSpPr txBox="1">
            <a:spLocks noGrp="1"/>
          </p:cNvSpPr>
          <p:nvPr>
            <p:ph type="body" idx="1"/>
          </p:nvPr>
        </p:nvSpPr>
        <p:spPr>
          <a:xfrm>
            <a:off x="684212" y="685800"/>
            <a:ext cx="8534400" cy="3615267"/>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31" name="Google Shape;31;p35"/>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5"/>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5"/>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ctr">
              <a:spcBef>
                <a:spcPts val="0"/>
              </a:spcBef>
              <a:spcAft>
                <a:spcPts val="0"/>
              </a:spcAft>
              <a:buClr>
                <a:srgbClr val="121429"/>
              </a:buClr>
              <a:buSzPts val="3200"/>
              <a:buFont typeface="Century Gothic"/>
              <a:buNone/>
              <a:defRPr/>
            </a:lvl1pPr>
            <a:lvl2pPr marL="0" lvl="1" indent="0" algn="ctr">
              <a:spcBef>
                <a:spcPts val="0"/>
              </a:spcBef>
              <a:spcAft>
                <a:spcPts val="0"/>
              </a:spcAft>
              <a:buClr>
                <a:srgbClr val="121429"/>
              </a:buClr>
              <a:buSzPts val="3200"/>
              <a:buFont typeface="Century Gothic"/>
              <a:buNone/>
              <a:defRPr/>
            </a:lvl2pPr>
            <a:lvl3pPr marL="0" lvl="2" indent="0" algn="ctr">
              <a:spcBef>
                <a:spcPts val="0"/>
              </a:spcBef>
              <a:spcAft>
                <a:spcPts val="0"/>
              </a:spcAft>
              <a:buClr>
                <a:srgbClr val="121429"/>
              </a:buClr>
              <a:buSzPts val="3200"/>
              <a:buFont typeface="Century Gothic"/>
              <a:buNone/>
              <a:defRPr/>
            </a:lvl3pPr>
            <a:lvl4pPr marL="0" lvl="3" indent="0" algn="ctr">
              <a:spcBef>
                <a:spcPts val="0"/>
              </a:spcBef>
              <a:spcAft>
                <a:spcPts val="0"/>
              </a:spcAft>
              <a:buClr>
                <a:srgbClr val="121429"/>
              </a:buClr>
              <a:buSzPts val="3200"/>
              <a:buFont typeface="Century Gothic"/>
              <a:buNone/>
              <a:defRPr/>
            </a:lvl4pPr>
            <a:lvl5pPr marL="0" lvl="4" indent="0" algn="ctr">
              <a:spcBef>
                <a:spcPts val="0"/>
              </a:spcBef>
              <a:spcAft>
                <a:spcPts val="0"/>
              </a:spcAft>
              <a:buClr>
                <a:srgbClr val="121429"/>
              </a:buClr>
              <a:buSzPts val="3200"/>
              <a:buFont typeface="Century Gothic"/>
              <a:buNone/>
              <a:defRPr/>
            </a:lvl5pPr>
            <a:lvl6pPr marL="0" lvl="5" indent="0" algn="ctr">
              <a:spcBef>
                <a:spcPts val="0"/>
              </a:spcBef>
              <a:spcAft>
                <a:spcPts val="0"/>
              </a:spcAft>
              <a:buClr>
                <a:srgbClr val="121429"/>
              </a:buClr>
              <a:buSzPts val="3200"/>
              <a:buFont typeface="Century Gothic"/>
              <a:buNone/>
              <a:defRPr/>
            </a:lvl6pPr>
            <a:lvl7pPr marL="0" lvl="6" indent="0" algn="ctr">
              <a:spcBef>
                <a:spcPts val="0"/>
              </a:spcBef>
              <a:spcAft>
                <a:spcPts val="0"/>
              </a:spcAft>
              <a:buClr>
                <a:srgbClr val="121429"/>
              </a:buClr>
              <a:buSzPts val="3200"/>
              <a:buFont typeface="Century Gothic"/>
              <a:buNone/>
              <a:defRPr/>
            </a:lvl7pPr>
            <a:lvl8pPr marL="0" lvl="7" indent="0" algn="ctr">
              <a:spcBef>
                <a:spcPts val="0"/>
              </a:spcBef>
              <a:spcAft>
                <a:spcPts val="0"/>
              </a:spcAft>
              <a:buClr>
                <a:srgbClr val="121429"/>
              </a:buClr>
              <a:buSzPts val="3200"/>
              <a:buFont typeface="Century Gothic"/>
              <a:buNone/>
              <a:defRPr/>
            </a:lvl8pPr>
            <a:lvl9pPr marL="0" lvl="8" indent="0" algn="ctr">
              <a:spcBef>
                <a:spcPts val="0"/>
              </a:spcBef>
              <a:spcAft>
                <a:spcPts val="0"/>
              </a:spcAft>
              <a:buClr>
                <a:srgbClr val="121429"/>
              </a:buClr>
              <a:buSzPts val="3200"/>
              <a:buFont typeface="Century Gothic"/>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38"/>
          <p:cNvSpPr txBox="1">
            <a:spLocks noGrp="1"/>
          </p:cNvSpPr>
          <p:nvPr>
            <p:ph type="title"/>
          </p:nvPr>
        </p:nvSpPr>
        <p:spPr>
          <a:xfrm>
            <a:off x="684211" y="2006600"/>
            <a:ext cx="8534401" cy="228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3600"/>
              <a:buFont typeface="Century Gothic"/>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8"/>
          <p:cNvSpPr txBox="1">
            <a:spLocks noGrp="1"/>
          </p:cNvSpPr>
          <p:nvPr>
            <p:ph type="body" idx="1"/>
          </p:nvPr>
        </p:nvSpPr>
        <p:spPr>
          <a:xfrm>
            <a:off x="684213" y="4495800"/>
            <a:ext cx="8534400" cy="14986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solidFill>
                  <a:srgbClr val="1B1E3D"/>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37" name="Google Shape;37;p38"/>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8"/>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8"/>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ctr">
              <a:spcBef>
                <a:spcPts val="0"/>
              </a:spcBef>
              <a:spcAft>
                <a:spcPts val="0"/>
              </a:spcAft>
              <a:buClr>
                <a:srgbClr val="121429"/>
              </a:buClr>
              <a:buSzPts val="3200"/>
              <a:buFont typeface="Century Gothic"/>
              <a:buNone/>
              <a:defRPr/>
            </a:lvl1pPr>
            <a:lvl2pPr marL="0" lvl="1" indent="0" algn="ctr">
              <a:spcBef>
                <a:spcPts val="0"/>
              </a:spcBef>
              <a:spcAft>
                <a:spcPts val="0"/>
              </a:spcAft>
              <a:buClr>
                <a:srgbClr val="121429"/>
              </a:buClr>
              <a:buSzPts val="3200"/>
              <a:buFont typeface="Century Gothic"/>
              <a:buNone/>
              <a:defRPr/>
            </a:lvl2pPr>
            <a:lvl3pPr marL="0" lvl="2" indent="0" algn="ctr">
              <a:spcBef>
                <a:spcPts val="0"/>
              </a:spcBef>
              <a:spcAft>
                <a:spcPts val="0"/>
              </a:spcAft>
              <a:buClr>
                <a:srgbClr val="121429"/>
              </a:buClr>
              <a:buSzPts val="3200"/>
              <a:buFont typeface="Century Gothic"/>
              <a:buNone/>
              <a:defRPr/>
            </a:lvl3pPr>
            <a:lvl4pPr marL="0" lvl="3" indent="0" algn="ctr">
              <a:spcBef>
                <a:spcPts val="0"/>
              </a:spcBef>
              <a:spcAft>
                <a:spcPts val="0"/>
              </a:spcAft>
              <a:buClr>
                <a:srgbClr val="121429"/>
              </a:buClr>
              <a:buSzPts val="3200"/>
              <a:buFont typeface="Century Gothic"/>
              <a:buNone/>
              <a:defRPr/>
            </a:lvl4pPr>
            <a:lvl5pPr marL="0" lvl="4" indent="0" algn="ctr">
              <a:spcBef>
                <a:spcPts val="0"/>
              </a:spcBef>
              <a:spcAft>
                <a:spcPts val="0"/>
              </a:spcAft>
              <a:buClr>
                <a:srgbClr val="121429"/>
              </a:buClr>
              <a:buSzPts val="3200"/>
              <a:buFont typeface="Century Gothic"/>
              <a:buNone/>
              <a:defRPr/>
            </a:lvl5pPr>
            <a:lvl6pPr marL="0" lvl="5" indent="0" algn="ctr">
              <a:spcBef>
                <a:spcPts val="0"/>
              </a:spcBef>
              <a:spcAft>
                <a:spcPts val="0"/>
              </a:spcAft>
              <a:buClr>
                <a:srgbClr val="121429"/>
              </a:buClr>
              <a:buSzPts val="3200"/>
              <a:buFont typeface="Century Gothic"/>
              <a:buNone/>
              <a:defRPr/>
            </a:lvl6pPr>
            <a:lvl7pPr marL="0" lvl="6" indent="0" algn="ctr">
              <a:spcBef>
                <a:spcPts val="0"/>
              </a:spcBef>
              <a:spcAft>
                <a:spcPts val="0"/>
              </a:spcAft>
              <a:buClr>
                <a:srgbClr val="121429"/>
              </a:buClr>
              <a:buSzPts val="3200"/>
              <a:buFont typeface="Century Gothic"/>
              <a:buNone/>
              <a:defRPr/>
            </a:lvl7pPr>
            <a:lvl8pPr marL="0" lvl="7" indent="0" algn="ctr">
              <a:spcBef>
                <a:spcPts val="0"/>
              </a:spcBef>
              <a:spcAft>
                <a:spcPts val="0"/>
              </a:spcAft>
              <a:buClr>
                <a:srgbClr val="121429"/>
              </a:buClr>
              <a:buSzPts val="3200"/>
              <a:buFont typeface="Century Gothic"/>
              <a:buNone/>
              <a:defRPr/>
            </a:lvl8pPr>
            <a:lvl9pPr marL="0" lvl="8" indent="0" algn="ctr">
              <a:spcBef>
                <a:spcPts val="0"/>
              </a:spcBef>
              <a:spcAft>
                <a:spcPts val="0"/>
              </a:spcAft>
              <a:buClr>
                <a:srgbClr val="121429"/>
              </a:buClr>
              <a:buSzPts val="3200"/>
              <a:buFont typeface="Century Gothic"/>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39"/>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9"/>
          <p:cNvSpPr txBox="1">
            <a:spLocks noGrp="1"/>
          </p:cNvSpPr>
          <p:nvPr>
            <p:ph type="body" idx="1"/>
          </p:nvPr>
        </p:nvSpPr>
        <p:spPr>
          <a:xfrm>
            <a:off x="684211" y="685800"/>
            <a:ext cx="4937655" cy="3615267"/>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43" name="Google Shape;43;p39"/>
          <p:cNvSpPr txBox="1">
            <a:spLocks noGrp="1"/>
          </p:cNvSpPr>
          <p:nvPr>
            <p:ph type="body" idx="2"/>
          </p:nvPr>
        </p:nvSpPr>
        <p:spPr>
          <a:xfrm>
            <a:off x="5808133" y="685801"/>
            <a:ext cx="4934479" cy="3615266"/>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44" name="Google Shape;44;p39"/>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9"/>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9"/>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ctr">
              <a:spcBef>
                <a:spcPts val="0"/>
              </a:spcBef>
              <a:spcAft>
                <a:spcPts val="0"/>
              </a:spcAft>
              <a:buClr>
                <a:srgbClr val="121429"/>
              </a:buClr>
              <a:buSzPts val="3200"/>
              <a:buFont typeface="Century Gothic"/>
              <a:buNone/>
              <a:defRPr/>
            </a:lvl1pPr>
            <a:lvl2pPr marL="0" lvl="1" indent="0" algn="ctr">
              <a:spcBef>
                <a:spcPts val="0"/>
              </a:spcBef>
              <a:spcAft>
                <a:spcPts val="0"/>
              </a:spcAft>
              <a:buClr>
                <a:srgbClr val="121429"/>
              </a:buClr>
              <a:buSzPts val="3200"/>
              <a:buFont typeface="Century Gothic"/>
              <a:buNone/>
              <a:defRPr/>
            </a:lvl2pPr>
            <a:lvl3pPr marL="0" lvl="2" indent="0" algn="ctr">
              <a:spcBef>
                <a:spcPts val="0"/>
              </a:spcBef>
              <a:spcAft>
                <a:spcPts val="0"/>
              </a:spcAft>
              <a:buClr>
                <a:srgbClr val="121429"/>
              </a:buClr>
              <a:buSzPts val="3200"/>
              <a:buFont typeface="Century Gothic"/>
              <a:buNone/>
              <a:defRPr/>
            </a:lvl3pPr>
            <a:lvl4pPr marL="0" lvl="3" indent="0" algn="ctr">
              <a:spcBef>
                <a:spcPts val="0"/>
              </a:spcBef>
              <a:spcAft>
                <a:spcPts val="0"/>
              </a:spcAft>
              <a:buClr>
                <a:srgbClr val="121429"/>
              </a:buClr>
              <a:buSzPts val="3200"/>
              <a:buFont typeface="Century Gothic"/>
              <a:buNone/>
              <a:defRPr/>
            </a:lvl4pPr>
            <a:lvl5pPr marL="0" lvl="4" indent="0" algn="ctr">
              <a:spcBef>
                <a:spcPts val="0"/>
              </a:spcBef>
              <a:spcAft>
                <a:spcPts val="0"/>
              </a:spcAft>
              <a:buClr>
                <a:srgbClr val="121429"/>
              </a:buClr>
              <a:buSzPts val="3200"/>
              <a:buFont typeface="Century Gothic"/>
              <a:buNone/>
              <a:defRPr/>
            </a:lvl5pPr>
            <a:lvl6pPr marL="0" lvl="5" indent="0" algn="ctr">
              <a:spcBef>
                <a:spcPts val="0"/>
              </a:spcBef>
              <a:spcAft>
                <a:spcPts val="0"/>
              </a:spcAft>
              <a:buClr>
                <a:srgbClr val="121429"/>
              </a:buClr>
              <a:buSzPts val="3200"/>
              <a:buFont typeface="Century Gothic"/>
              <a:buNone/>
              <a:defRPr/>
            </a:lvl6pPr>
            <a:lvl7pPr marL="0" lvl="6" indent="0" algn="ctr">
              <a:spcBef>
                <a:spcPts val="0"/>
              </a:spcBef>
              <a:spcAft>
                <a:spcPts val="0"/>
              </a:spcAft>
              <a:buClr>
                <a:srgbClr val="121429"/>
              </a:buClr>
              <a:buSzPts val="3200"/>
              <a:buFont typeface="Century Gothic"/>
              <a:buNone/>
              <a:defRPr/>
            </a:lvl7pPr>
            <a:lvl8pPr marL="0" lvl="7" indent="0" algn="ctr">
              <a:spcBef>
                <a:spcPts val="0"/>
              </a:spcBef>
              <a:spcAft>
                <a:spcPts val="0"/>
              </a:spcAft>
              <a:buClr>
                <a:srgbClr val="121429"/>
              </a:buClr>
              <a:buSzPts val="3200"/>
              <a:buFont typeface="Century Gothic"/>
              <a:buNone/>
              <a:defRPr/>
            </a:lvl8pPr>
            <a:lvl9pPr marL="0" lvl="8" indent="0" algn="ctr">
              <a:spcBef>
                <a:spcPts val="0"/>
              </a:spcBef>
              <a:spcAft>
                <a:spcPts val="0"/>
              </a:spcAft>
              <a:buClr>
                <a:srgbClr val="121429"/>
              </a:buClr>
              <a:buSzPts val="3200"/>
              <a:buFont typeface="Century Gothic"/>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40"/>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0"/>
          <p:cNvSpPr txBox="1">
            <a:spLocks noGrp="1"/>
          </p:cNvSpPr>
          <p:nvPr>
            <p:ph type="body" idx="1"/>
          </p:nvPr>
        </p:nvSpPr>
        <p:spPr>
          <a:xfrm>
            <a:off x="972080" y="685800"/>
            <a:ext cx="4649787"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2240"/>
              <a:buNone/>
              <a:defRPr sz="2800" b="0">
                <a:solidFill>
                  <a:schemeClr val="lt1"/>
                </a:solidFill>
              </a:defRPr>
            </a:lvl1pPr>
            <a:lvl2pPr marL="914400" lvl="1" indent="-228600" algn="l">
              <a:spcBef>
                <a:spcPts val="600"/>
              </a:spcBef>
              <a:spcAft>
                <a:spcPts val="0"/>
              </a:spcAft>
              <a:buSzPts val="1600"/>
              <a:buNone/>
              <a:defRPr sz="2000" b="1"/>
            </a:lvl2pPr>
            <a:lvl3pPr marL="1371600" lvl="2" indent="-228600" algn="l">
              <a:spcBef>
                <a:spcPts val="600"/>
              </a:spcBef>
              <a:spcAft>
                <a:spcPts val="0"/>
              </a:spcAft>
              <a:buSzPts val="1440"/>
              <a:buNone/>
              <a:defRPr sz="1800" b="1"/>
            </a:lvl3pPr>
            <a:lvl4pPr marL="1828800" lvl="3" indent="-228600" algn="l">
              <a:spcBef>
                <a:spcPts val="600"/>
              </a:spcBef>
              <a:spcAft>
                <a:spcPts val="0"/>
              </a:spcAft>
              <a:buSzPts val="1280"/>
              <a:buNone/>
              <a:defRPr sz="1600" b="1"/>
            </a:lvl4pPr>
            <a:lvl5pPr marL="2286000" lvl="4" indent="-228600" algn="l">
              <a:spcBef>
                <a:spcPts val="600"/>
              </a:spcBef>
              <a:spcAft>
                <a:spcPts val="0"/>
              </a:spcAft>
              <a:buSzPts val="1280"/>
              <a:buNone/>
              <a:defRPr sz="1600" b="1"/>
            </a:lvl5pPr>
            <a:lvl6pPr marL="2743200" lvl="5" indent="-228600" algn="l">
              <a:spcBef>
                <a:spcPts val="600"/>
              </a:spcBef>
              <a:spcAft>
                <a:spcPts val="0"/>
              </a:spcAft>
              <a:buSzPts val="1280"/>
              <a:buNone/>
              <a:defRPr sz="1600" b="1"/>
            </a:lvl6pPr>
            <a:lvl7pPr marL="3200400" lvl="6" indent="-228600" algn="l">
              <a:spcBef>
                <a:spcPts val="600"/>
              </a:spcBef>
              <a:spcAft>
                <a:spcPts val="0"/>
              </a:spcAft>
              <a:buSzPts val="1280"/>
              <a:buNone/>
              <a:defRPr sz="1600" b="1"/>
            </a:lvl7pPr>
            <a:lvl8pPr marL="3657600" lvl="7" indent="-228600" algn="l">
              <a:spcBef>
                <a:spcPts val="600"/>
              </a:spcBef>
              <a:spcAft>
                <a:spcPts val="0"/>
              </a:spcAft>
              <a:buSzPts val="1280"/>
              <a:buNone/>
              <a:defRPr sz="1600" b="1"/>
            </a:lvl8pPr>
            <a:lvl9pPr marL="4114800" lvl="8" indent="-228600" algn="l">
              <a:spcBef>
                <a:spcPts val="600"/>
              </a:spcBef>
              <a:spcAft>
                <a:spcPts val="600"/>
              </a:spcAft>
              <a:buSzPts val="1280"/>
              <a:buNone/>
              <a:defRPr sz="1600" b="1"/>
            </a:lvl9pPr>
          </a:lstStyle>
          <a:p>
            <a:endParaRPr/>
          </a:p>
        </p:txBody>
      </p:sp>
      <p:sp>
        <p:nvSpPr>
          <p:cNvPr id="50" name="Google Shape;50;p40"/>
          <p:cNvSpPr txBox="1">
            <a:spLocks noGrp="1"/>
          </p:cNvSpPr>
          <p:nvPr>
            <p:ph type="body" idx="2"/>
          </p:nvPr>
        </p:nvSpPr>
        <p:spPr>
          <a:xfrm>
            <a:off x="684211" y="1270529"/>
            <a:ext cx="4937655" cy="3030538"/>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51" name="Google Shape;51;p40"/>
          <p:cNvSpPr txBox="1">
            <a:spLocks noGrp="1"/>
          </p:cNvSpPr>
          <p:nvPr>
            <p:ph type="body" idx="3"/>
          </p:nvPr>
        </p:nvSpPr>
        <p:spPr>
          <a:xfrm>
            <a:off x="6079066" y="685800"/>
            <a:ext cx="4665134"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2240"/>
              <a:buNone/>
              <a:defRPr sz="2800" b="0">
                <a:solidFill>
                  <a:schemeClr val="lt1"/>
                </a:solidFill>
              </a:defRPr>
            </a:lvl1pPr>
            <a:lvl2pPr marL="914400" lvl="1" indent="-228600" algn="l">
              <a:spcBef>
                <a:spcPts val="600"/>
              </a:spcBef>
              <a:spcAft>
                <a:spcPts val="0"/>
              </a:spcAft>
              <a:buSzPts val="1600"/>
              <a:buNone/>
              <a:defRPr sz="2000" b="1"/>
            </a:lvl2pPr>
            <a:lvl3pPr marL="1371600" lvl="2" indent="-228600" algn="l">
              <a:spcBef>
                <a:spcPts val="600"/>
              </a:spcBef>
              <a:spcAft>
                <a:spcPts val="0"/>
              </a:spcAft>
              <a:buSzPts val="1440"/>
              <a:buNone/>
              <a:defRPr sz="1800" b="1"/>
            </a:lvl3pPr>
            <a:lvl4pPr marL="1828800" lvl="3" indent="-228600" algn="l">
              <a:spcBef>
                <a:spcPts val="600"/>
              </a:spcBef>
              <a:spcAft>
                <a:spcPts val="0"/>
              </a:spcAft>
              <a:buSzPts val="1280"/>
              <a:buNone/>
              <a:defRPr sz="1600" b="1"/>
            </a:lvl4pPr>
            <a:lvl5pPr marL="2286000" lvl="4" indent="-228600" algn="l">
              <a:spcBef>
                <a:spcPts val="600"/>
              </a:spcBef>
              <a:spcAft>
                <a:spcPts val="0"/>
              </a:spcAft>
              <a:buSzPts val="1280"/>
              <a:buNone/>
              <a:defRPr sz="1600" b="1"/>
            </a:lvl5pPr>
            <a:lvl6pPr marL="2743200" lvl="5" indent="-228600" algn="l">
              <a:spcBef>
                <a:spcPts val="600"/>
              </a:spcBef>
              <a:spcAft>
                <a:spcPts val="0"/>
              </a:spcAft>
              <a:buSzPts val="1280"/>
              <a:buNone/>
              <a:defRPr sz="1600" b="1"/>
            </a:lvl6pPr>
            <a:lvl7pPr marL="3200400" lvl="6" indent="-228600" algn="l">
              <a:spcBef>
                <a:spcPts val="600"/>
              </a:spcBef>
              <a:spcAft>
                <a:spcPts val="0"/>
              </a:spcAft>
              <a:buSzPts val="1280"/>
              <a:buNone/>
              <a:defRPr sz="1600" b="1"/>
            </a:lvl7pPr>
            <a:lvl8pPr marL="3657600" lvl="7" indent="-228600" algn="l">
              <a:spcBef>
                <a:spcPts val="600"/>
              </a:spcBef>
              <a:spcAft>
                <a:spcPts val="0"/>
              </a:spcAft>
              <a:buSzPts val="1280"/>
              <a:buNone/>
              <a:defRPr sz="1600" b="1"/>
            </a:lvl8pPr>
            <a:lvl9pPr marL="4114800" lvl="8" indent="-228600" algn="l">
              <a:spcBef>
                <a:spcPts val="600"/>
              </a:spcBef>
              <a:spcAft>
                <a:spcPts val="600"/>
              </a:spcAft>
              <a:buSzPts val="1280"/>
              <a:buNone/>
              <a:defRPr sz="1600" b="1"/>
            </a:lvl9pPr>
          </a:lstStyle>
          <a:p>
            <a:endParaRPr/>
          </a:p>
        </p:txBody>
      </p:sp>
      <p:sp>
        <p:nvSpPr>
          <p:cNvPr id="52" name="Google Shape;52;p40"/>
          <p:cNvSpPr txBox="1">
            <a:spLocks noGrp="1"/>
          </p:cNvSpPr>
          <p:nvPr>
            <p:ph type="body" idx="4"/>
          </p:nvPr>
        </p:nvSpPr>
        <p:spPr>
          <a:xfrm>
            <a:off x="5806545" y="1262062"/>
            <a:ext cx="4929188" cy="3030538"/>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53" name="Google Shape;53;p40"/>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0"/>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0"/>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ctr">
              <a:spcBef>
                <a:spcPts val="0"/>
              </a:spcBef>
              <a:spcAft>
                <a:spcPts val="0"/>
              </a:spcAft>
              <a:buClr>
                <a:srgbClr val="121429"/>
              </a:buClr>
              <a:buSzPts val="3200"/>
              <a:buFont typeface="Century Gothic"/>
              <a:buNone/>
              <a:defRPr/>
            </a:lvl1pPr>
            <a:lvl2pPr marL="0" lvl="1" indent="0" algn="ctr">
              <a:spcBef>
                <a:spcPts val="0"/>
              </a:spcBef>
              <a:spcAft>
                <a:spcPts val="0"/>
              </a:spcAft>
              <a:buClr>
                <a:srgbClr val="121429"/>
              </a:buClr>
              <a:buSzPts val="3200"/>
              <a:buFont typeface="Century Gothic"/>
              <a:buNone/>
              <a:defRPr/>
            </a:lvl2pPr>
            <a:lvl3pPr marL="0" lvl="2" indent="0" algn="ctr">
              <a:spcBef>
                <a:spcPts val="0"/>
              </a:spcBef>
              <a:spcAft>
                <a:spcPts val="0"/>
              </a:spcAft>
              <a:buClr>
                <a:srgbClr val="121429"/>
              </a:buClr>
              <a:buSzPts val="3200"/>
              <a:buFont typeface="Century Gothic"/>
              <a:buNone/>
              <a:defRPr/>
            </a:lvl3pPr>
            <a:lvl4pPr marL="0" lvl="3" indent="0" algn="ctr">
              <a:spcBef>
                <a:spcPts val="0"/>
              </a:spcBef>
              <a:spcAft>
                <a:spcPts val="0"/>
              </a:spcAft>
              <a:buClr>
                <a:srgbClr val="121429"/>
              </a:buClr>
              <a:buSzPts val="3200"/>
              <a:buFont typeface="Century Gothic"/>
              <a:buNone/>
              <a:defRPr/>
            </a:lvl4pPr>
            <a:lvl5pPr marL="0" lvl="4" indent="0" algn="ctr">
              <a:spcBef>
                <a:spcPts val="0"/>
              </a:spcBef>
              <a:spcAft>
                <a:spcPts val="0"/>
              </a:spcAft>
              <a:buClr>
                <a:srgbClr val="121429"/>
              </a:buClr>
              <a:buSzPts val="3200"/>
              <a:buFont typeface="Century Gothic"/>
              <a:buNone/>
              <a:defRPr/>
            </a:lvl5pPr>
            <a:lvl6pPr marL="0" lvl="5" indent="0" algn="ctr">
              <a:spcBef>
                <a:spcPts val="0"/>
              </a:spcBef>
              <a:spcAft>
                <a:spcPts val="0"/>
              </a:spcAft>
              <a:buClr>
                <a:srgbClr val="121429"/>
              </a:buClr>
              <a:buSzPts val="3200"/>
              <a:buFont typeface="Century Gothic"/>
              <a:buNone/>
              <a:defRPr/>
            </a:lvl6pPr>
            <a:lvl7pPr marL="0" lvl="6" indent="0" algn="ctr">
              <a:spcBef>
                <a:spcPts val="0"/>
              </a:spcBef>
              <a:spcAft>
                <a:spcPts val="0"/>
              </a:spcAft>
              <a:buClr>
                <a:srgbClr val="121429"/>
              </a:buClr>
              <a:buSzPts val="3200"/>
              <a:buFont typeface="Century Gothic"/>
              <a:buNone/>
              <a:defRPr/>
            </a:lvl7pPr>
            <a:lvl8pPr marL="0" lvl="7" indent="0" algn="ctr">
              <a:spcBef>
                <a:spcPts val="0"/>
              </a:spcBef>
              <a:spcAft>
                <a:spcPts val="0"/>
              </a:spcAft>
              <a:buClr>
                <a:srgbClr val="121429"/>
              </a:buClr>
              <a:buSzPts val="3200"/>
              <a:buFont typeface="Century Gothic"/>
              <a:buNone/>
              <a:defRPr/>
            </a:lvl8pPr>
            <a:lvl9pPr marL="0" lvl="8" indent="0" algn="ctr">
              <a:spcBef>
                <a:spcPts val="0"/>
              </a:spcBef>
              <a:spcAft>
                <a:spcPts val="0"/>
              </a:spcAft>
              <a:buClr>
                <a:srgbClr val="121429"/>
              </a:buClr>
              <a:buSzPts val="3200"/>
              <a:buFont typeface="Century Gothic"/>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41"/>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1"/>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1"/>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1"/>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ctr">
              <a:spcBef>
                <a:spcPts val="0"/>
              </a:spcBef>
              <a:spcAft>
                <a:spcPts val="0"/>
              </a:spcAft>
              <a:buClr>
                <a:srgbClr val="121429"/>
              </a:buClr>
              <a:buSzPts val="3200"/>
              <a:buFont typeface="Century Gothic"/>
              <a:buNone/>
              <a:defRPr/>
            </a:lvl1pPr>
            <a:lvl2pPr marL="0" lvl="1" indent="0" algn="ctr">
              <a:spcBef>
                <a:spcPts val="0"/>
              </a:spcBef>
              <a:spcAft>
                <a:spcPts val="0"/>
              </a:spcAft>
              <a:buClr>
                <a:srgbClr val="121429"/>
              </a:buClr>
              <a:buSzPts val="3200"/>
              <a:buFont typeface="Century Gothic"/>
              <a:buNone/>
              <a:defRPr/>
            </a:lvl2pPr>
            <a:lvl3pPr marL="0" lvl="2" indent="0" algn="ctr">
              <a:spcBef>
                <a:spcPts val="0"/>
              </a:spcBef>
              <a:spcAft>
                <a:spcPts val="0"/>
              </a:spcAft>
              <a:buClr>
                <a:srgbClr val="121429"/>
              </a:buClr>
              <a:buSzPts val="3200"/>
              <a:buFont typeface="Century Gothic"/>
              <a:buNone/>
              <a:defRPr/>
            </a:lvl3pPr>
            <a:lvl4pPr marL="0" lvl="3" indent="0" algn="ctr">
              <a:spcBef>
                <a:spcPts val="0"/>
              </a:spcBef>
              <a:spcAft>
                <a:spcPts val="0"/>
              </a:spcAft>
              <a:buClr>
                <a:srgbClr val="121429"/>
              </a:buClr>
              <a:buSzPts val="3200"/>
              <a:buFont typeface="Century Gothic"/>
              <a:buNone/>
              <a:defRPr/>
            </a:lvl4pPr>
            <a:lvl5pPr marL="0" lvl="4" indent="0" algn="ctr">
              <a:spcBef>
                <a:spcPts val="0"/>
              </a:spcBef>
              <a:spcAft>
                <a:spcPts val="0"/>
              </a:spcAft>
              <a:buClr>
                <a:srgbClr val="121429"/>
              </a:buClr>
              <a:buSzPts val="3200"/>
              <a:buFont typeface="Century Gothic"/>
              <a:buNone/>
              <a:defRPr/>
            </a:lvl5pPr>
            <a:lvl6pPr marL="0" lvl="5" indent="0" algn="ctr">
              <a:spcBef>
                <a:spcPts val="0"/>
              </a:spcBef>
              <a:spcAft>
                <a:spcPts val="0"/>
              </a:spcAft>
              <a:buClr>
                <a:srgbClr val="121429"/>
              </a:buClr>
              <a:buSzPts val="3200"/>
              <a:buFont typeface="Century Gothic"/>
              <a:buNone/>
              <a:defRPr/>
            </a:lvl6pPr>
            <a:lvl7pPr marL="0" lvl="6" indent="0" algn="ctr">
              <a:spcBef>
                <a:spcPts val="0"/>
              </a:spcBef>
              <a:spcAft>
                <a:spcPts val="0"/>
              </a:spcAft>
              <a:buClr>
                <a:srgbClr val="121429"/>
              </a:buClr>
              <a:buSzPts val="3200"/>
              <a:buFont typeface="Century Gothic"/>
              <a:buNone/>
              <a:defRPr/>
            </a:lvl7pPr>
            <a:lvl8pPr marL="0" lvl="7" indent="0" algn="ctr">
              <a:spcBef>
                <a:spcPts val="0"/>
              </a:spcBef>
              <a:spcAft>
                <a:spcPts val="0"/>
              </a:spcAft>
              <a:buClr>
                <a:srgbClr val="121429"/>
              </a:buClr>
              <a:buSzPts val="3200"/>
              <a:buFont typeface="Century Gothic"/>
              <a:buNone/>
              <a:defRPr/>
            </a:lvl8pPr>
            <a:lvl9pPr marL="0" lvl="8" indent="0" algn="ctr">
              <a:spcBef>
                <a:spcPts val="0"/>
              </a:spcBef>
              <a:spcAft>
                <a:spcPts val="0"/>
              </a:spcAft>
              <a:buClr>
                <a:srgbClr val="121429"/>
              </a:buClr>
              <a:buSzPts val="3200"/>
              <a:buFont typeface="Century Gothic"/>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42"/>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2"/>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2"/>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ctr">
              <a:spcBef>
                <a:spcPts val="0"/>
              </a:spcBef>
              <a:spcAft>
                <a:spcPts val="0"/>
              </a:spcAft>
              <a:buClr>
                <a:srgbClr val="121429"/>
              </a:buClr>
              <a:buSzPts val="3200"/>
              <a:buFont typeface="Century Gothic"/>
              <a:buNone/>
              <a:defRPr/>
            </a:lvl1pPr>
            <a:lvl2pPr marL="0" lvl="1" indent="0" algn="ctr">
              <a:spcBef>
                <a:spcPts val="0"/>
              </a:spcBef>
              <a:spcAft>
                <a:spcPts val="0"/>
              </a:spcAft>
              <a:buClr>
                <a:srgbClr val="121429"/>
              </a:buClr>
              <a:buSzPts val="3200"/>
              <a:buFont typeface="Century Gothic"/>
              <a:buNone/>
              <a:defRPr/>
            </a:lvl2pPr>
            <a:lvl3pPr marL="0" lvl="2" indent="0" algn="ctr">
              <a:spcBef>
                <a:spcPts val="0"/>
              </a:spcBef>
              <a:spcAft>
                <a:spcPts val="0"/>
              </a:spcAft>
              <a:buClr>
                <a:srgbClr val="121429"/>
              </a:buClr>
              <a:buSzPts val="3200"/>
              <a:buFont typeface="Century Gothic"/>
              <a:buNone/>
              <a:defRPr/>
            </a:lvl3pPr>
            <a:lvl4pPr marL="0" lvl="3" indent="0" algn="ctr">
              <a:spcBef>
                <a:spcPts val="0"/>
              </a:spcBef>
              <a:spcAft>
                <a:spcPts val="0"/>
              </a:spcAft>
              <a:buClr>
                <a:srgbClr val="121429"/>
              </a:buClr>
              <a:buSzPts val="3200"/>
              <a:buFont typeface="Century Gothic"/>
              <a:buNone/>
              <a:defRPr/>
            </a:lvl4pPr>
            <a:lvl5pPr marL="0" lvl="4" indent="0" algn="ctr">
              <a:spcBef>
                <a:spcPts val="0"/>
              </a:spcBef>
              <a:spcAft>
                <a:spcPts val="0"/>
              </a:spcAft>
              <a:buClr>
                <a:srgbClr val="121429"/>
              </a:buClr>
              <a:buSzPts val="3200"/>
              <a:buFont typeface="Century Gothic"/>
              <a:buNone/>
              <a:defRPr/>
            </a:lvl5pPr>
            <a:lvl6pPr marL="0" lvl="5" indent="0" algn="ctr">
              <a:spcBef>
                <a:spcPts val="0"/>
              </a:spcBef>
              <a:spcAft>
                <a:spcPts val="0"/>
              </a:spcAft>
              <a:buClr>
                <a:srgbClr val="121429"/>
              </a:buClr>
              <a:buSzPts val="3200"/>
              <a:buFont typeface="Century Gothic"/>
              <a:buNone/>
              <a:defRPr/>
            </a:lvl6pPr>
            <a:lvl7pPr marL="0" lvl="6" indent="0" algn="ctr">
              <a:spcBef>
                <a:spcPts val="0"/>
              </a:spcBef>
              <a:spcAft>
                <a:spcPts val="0"/>
              </a:spcAft>
              <a:buClr>
                <a:srgbClr val="121429"/>
              </a:buClr>
              <a:buSzPts val="3200"/>
              <a:buFont typeface="Century Gothic"/>
              <a:buNone/>
              <a:defRPr/>
            </a:lvl7pPr>
            <a:lvl8pPr marL="0" lvl="7" indent="0" algn="ctr">
              <a:spcBef>
                <a:spcPts val="0"/>
              </a:spcBef>
              <a:spcAft>
                <a:spcPts val="0"/>
              </a:spcAft>
              <a:buClr>
                <a:srgbClr val="121429"/>
              </a:buClr>
              <a:buSzPts val="3200"/>
              <a:buFont typeface="Century Gothic"/>
              <a:buNone/>
              <a:defRPr/>
            </a:lvl8pPr>
            <a:lvl9pPr marL="0" lvl="8" indent="0" algn="ctr">
              <a:spcBef>
                <a:spcPts val="0"/>
              </a:spcBef>
              <a:spcAft>
                <a:spcPts val="0"/>
              </a:spcAft>
              <a:buClr>
                <a:srgbClr val="121429"/>
              </a:buClr>
              <a:buSzPts val="3200"/>
              <a:buFont typeface="Century Gothic"/>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43"/>
          <p:cNvSpPr txBox="1">
            <a:spLocks noGrp="1"/>
          </p:cNvSpPr>
          <p:nvPr>
            <p:ph type="title"/>
          </p:nvPr>
        </p:nvSpPr>
        <p:spPr>
          <a:xfrm>
            <a:off x="7085012" y="685800"/>
            <a:ext cx="3657600" cy="137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3"/>
          <p:cNvSpPr txBox="1">
            <a:spLocks noGrp="1"/>
          </p:cNvSpPr>
          <p:nvPr>
            <p:ph type="body" idx="1"/>
          </p:nvPr>
        </p:nvSpPr>
        <p:spPr>
          <a:xfrm>
            <a:off x="684212" y="685800"/>
            <a:ext cx="5943601" cy="5308600"/>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68" name="Google Shape;68;p43"/>
          <p:cNvSpPr txBox="1">
            <a:spLocks noGrp="1"/>
          </p:cNvSpPr>
          <p:nvPr>
            <p:ph type="body" idx="2"/>
          </p:nvPr>
        </p:nvSpPr>
        <p:spPr>
          <a:xfrm>
            <a:off x="7085012" y="2209799"/>
            <a:ext cx="3657600" cy="2091267"/>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SzPts val="1280"/>
              <a:buNone/>
              <a:defRPr sz="1600"/>
            </a:lvl1pPr>
            <a:lvl2pPr marL="914400" lvl="1" indent="-228600" algn="l">
              <a:spcBef>
                <a:spcPts val="600"/>
              </a:spcBef>
              <a:spcAft>
                <a:spcPts val="0"/>
              </a:spcAft>
              <a:buSzPts val="960"/>
              <a:buNone/>
              <a:defRPr sz="1200"/>
            </a:lvl2pPr>
            <a:lvl3pPr marL="1371600" lvl="2" indent="-228600" algn="l">
              <a:spcBef>
                <a:spcPts val="600"/>
              </a:spcBef>
              <a:spcAft>
                <a:spcPts val="0"/>
              </a:spcAft>
              <a:buSzPts val="800"/>
              <a:buNone/>
              <a:defRPr sz="1000"/>
            </a:lvl3pPr>
            <a:lvl4pPr marL="1828800" lvl="3" indent="-228600" algn="l">
              <a:spcBef>
                <a:spcPts val="600"/>
              </a:spcBef>
              <a:spcAft>
                <a:spcPts val="0"/>
              </a:spcAft>
              <a:buSzPts val="720"/>
              <a:buNone/>
              <a:defRPr sz="900"/>
            </a:lvl4pPr>
            <a:lvl5pPr marL="2286000" lvl="4" indent="-228600" algn="l">
              <a:spcBef>
                <a:spcPts val="600"/>
              </a:spcBef>
              <a:spcAft>
                <a:spcPts val="0"/>
              </a:spcAft>
              <a:buSzPts val="720"/>
              <a:buNone/>
              <a:defRPr sz="900"/>
            </a:lvl5pPr>
            <a:lvl6pPr marL="2743200" lvl="5" indent="-228600" algn="l">
              <a:spcBef>
                <a:spcPts val="600"/>
              </a:spcBef>
              <a:spcAft>
                <a:spcPts val="0"/>
              </a:spcAft>
              <a:buSzPts val="720"/>
              <a:buNone/>
              <a:defRPr sz="900"/>
            </a:lvl6pPr>
            <a:lvl7pPr marL="3200400" lvl="6" indent="-228600" algn="l">
              <a:spcBef>
                <a:spcPts val="600"/>
              </a:spcBef>
              <a:spcAft>
                <a:spcPts val="0"/>
              </a:spcAft>
              <a:buSzPts val="720"/>
              <a:buNone/>
              <a:defRPr sz="900"/>
            </a:lvl7pPr>
            <a:lvl8pPr marL="3657600" lvl="7" indent="-228600" algn="l">
              <a:spcBef>
                <a:spcPts val="600"/>
              </a:spcBef>
              <a:spcAft>
                <a:spcPts val="0"/>
              </a:spcAft>
              <a:buSzPts val="720"/>
              <a:buNone/>
              <a:defRPr sz="900"/>
            </a:lvl8pPr>
            <a:lvl9pPr marL="4114800" lvl="8" indent="-228600" algn="l">
              <a:spcBef>
                <a:spcPts val="600"/>
              </a:spcBef>
              <a:spcAft>
                <a:spcPts val="600"/>
              </a:spcAft>
              <a:buSzPts val="720"/>
              <a:buNone/>
              <a:defRPr sz="900"/>
            </a:lvl9pPr>
          </a:lstStyle>
          <a:p>
            <a:endParaRPr/>
          </a:p>
        </p:txBody>
      </p:sp>
      <p:sp>
        <p:nvSpPr>
          <p:cNvPr id="69" name="Google Shape;69;p43"/>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3"/>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3"/>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ctr">
              <a:spcBef>
                <a:spcPts val="0"/>
              </a:spcBef>
              <a:spcAft>
                <a:spcPts val="0"/>
              </a:spcAft>
              <a:buClr>
                <a:srgbClr val="121429"/>
              </a:buClr>
              <a:buSzPts val="3200"/>
              <a:buFont typeface="Century Gothic"/>
              <a:buNone/>
              <a:defRPr/>
            </a:lvl1pPr>
            <a:lvl2pPr marL="0" lvl="1" indent="0" algn="ctr">
              <a:spcBef>
                <a:spcPts val="0"/>
              </a:spcBef>
              <a:spcAft>
                <a:spcPts val="0"/>
              </a:spcAft>
              <a:buClr>
                <a:srgbClr val="121429"/>
              </a:buClr>
              <a:buSzPts val="3200"/>
              <a:buFont typeface="Century Gothic"/>
              <a:buNone/>
              <a:defRPr/>
            </a:lvl2pPr>
            <a:lvl3pPr marL="0" lvl="2" indent="0" algn="ctr">
              <a:spcBef>
                <a:spcPts val="0"/>
              </a:spcBef>
              <a:spcAft>
                <a:spcPts val="0"/>
              </a:spcAft>
              <a:buClr>
                <a:srgbClr val="121429"/>
              </a:buClr>
              <a:buSzPts val="3200"/>
              <a:buFont typeface="Century Gothic"/>
              <a:buNone/>
              <a:defRPr/>
            </a:lvl3pPr>
            <a:lvl4pPr marL="0" lvl="3" indent="0" algn="ctr">
              <a:spcBef>
                <a:spcPts val="0"/>
              </a:spcBef>
              <a:spcAft>
                <a:spcPts val="0"/>
              </a:spcAft>
              <a:buClr>
                <a:srgbClr val="121429"/>
              </a:buClr>
              <a:buSzPts val="3200"/>
              <a:buFont typeface="Century Gothic"/>
              <a:buNone/>
              <a:defRPr/>
            </a:lvl4pPr>
            <a:lvl5pPr marL="0" lvl="4" indent="0" algn="ctr">
              <a:spcBef>
                <a:spcPts val="0"/>
              </a:spcBef>
              <a:spcAft>
                <a:spcPts val="0"/>
              </a:spcAft>
              <a:buClr>
                <a:srgbClr val="121429"/>
              </a:buClr>
              <a:buSzPts val="3200"/>
              <a:buFont typeface="Century Gothic"/>
              <a:buNone/>
              <a:defRPr/>
            </a:lvl5pPr>
            <a:lvl6pPr marL="0" lvl="5" indent="0" algn="ctr">
              <a:spcBef>
                <a:spcPts val="0"/>
              </a:spcBef>
              <a:spcAft>
                <a:spcPts val="0"/>
              </a:spcAft>
              <a:buClr>
                <a:srgbClr val="121429"/>
              </a:buClr>
              <a:buSzPts val="3200"/>
              <a:buFont typeface="Century Gothic"/>
              <a:buNone/>
              <a:defRPr/>
            </a:lvl6pPr>
            <a:lvl7pPr marL="0" lvl="6" indent="0" algn="ctr">
              <a:spcBef>
                <a:spcPts val="0"/>
              </a:spcBef>
              <a:spcAft>
                <a:spcPts val="0"/>
              </a:spcAft>
              <a:buClr>
                <a:srgbClr val="121429"/>
              </a:buClr>
              <a:buSzPts val="3200"/>
              <a:buFont typeface="Century Gothic"/>
              <a:buNone/>
              <a:defRPr/>
            </a:lvl7pPr>
            <a:lvl8pPr marL="0" lvl="7" indent="0" algn="ctr">
              <a:spcBef>
                <a:spcPts val="0"/>
              </a:spcBef>
              <a:spcAft>
                <a:spcPts val="0"/>
              </a:spcAft>
              <a:buClr>
                <a:srgbClr val="121429"/>
              </a:buClr>
              <a:buSzPts val="3200"/>
              <a:buFont typeface="Century Gothic"/>
              <a:buNone/>
              <a:defRPr/>
            </a:lvl8pPr>
            <a:lvl9pPr marL="0" lvl="8" indent="0" algn="ctr">
              <a:spcBef>
                <a:spcPts val="0"/>
              </a:spcBef>
              <a:spcAft>
                <a:spcPts val="0"/>
              </a:spcAft>
              <a:buClr>
                <a:srgbClr val="121429"/>
              </a:buClr>
              <a:buSzPts val="3200"/>
              <a:buFont typeface="Century Gothic"/>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44"/>
          <p:cNvSpPr txBox="1">
            <a:spLocks noGrp="1"/>
          </p:cNvSpPr>
          <p:nvPr>
            <p:ph type="title"/>
          </p:nvPr>
        </p:nvSpPr>
        <p:spPr>
          <a:xfrm>
            <a:off x="4722812" y="1447800"/>
            <a:ext cx="6019800"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Century Gothic"/>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4"/>
          <p:cNvSpPr>
            <a:spLocks noGrp="1"/>
          </p:cNvSpPr>
          <p:nvPr>
            <p:ph type="pic" idx="2"/>
          </p:nvPr>
        </p:nvSpPr>
        <p:spPr>
          <a:xfrm>
            <a:off x="989012" y="914400"/>
            <a:ext cx="3280974" cy="457200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sp>
      <p:sp>
        <p:nvSpPr>
          <p:cNvPr id="75" name="Google Shape;75;p44"/>
          <p:cNvSpPr txBox="1">
            <a:spLocks noGrp="1"/>
          </p:cNvSpPr>
          <p:nvPr>
            <p:ph type="body" idx="1"/>
          </p:nvPr>
        </p:nvSpPr>
        <p:spPr>
          <a:xfrm>
            <a:off x="4722812" y="2777066"/>
            <a:ext cx="6021388" cy="2048933"/>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lvl1pPr>
            <a:lvl2pPr marL="914400" lvl="1" indent="-228600" algn="l">
              <a:spcBef>
                <a:spcPts val="600"/>
              </a:spcBef>
              <a:spcAft>
                <a:spcPts val="0"/>
              </a:spcAft>
              <a:buSzPts val="960"/>
              <a:buNone/>
              <a:defRPr sz="1200"/>
            </a:lvl2pPr>
            <a:lvl3pPr marL="1371600" lvl="2" indent="-228600" algn="l">
              <a:spcBef>
                <a:spcPts val="600"/>
              </a:spcBef>
              <a:spcAft>
                <a:spcPts val="0"/>
              </a:spcAft>
              <a:buSzPts val="800"/>
              <a:buNone/>
              <a:defRPr sz="1000"/>
            </a:lvl3pPr>
            <a:lvl4pPr marL="1828800" lvl="3" indent="-228600" algn="l">
              <a:spcBef>
                <a:spcPts val="600"/>
              </a:spcBef>
              <a:spcAft>
                <a:spcPts val="0"/>
              </a:spcAft>
              <a:buSzPts val="720"/>
              <a:buNone/>
              <a:defRPr sz="900"/>
            </a:lvl4pPr>
            <a:lvl5pPr marL="2286000" lvl="4" indent="-228600" algn="l">
              <a:spcBef>
                <a:spcPts val="600"/>
              </a:spcBef>
              <a:spcAft>
                <a:spcPts val="0"/>
              </a:spcAft>
              <a:buSzPts val="720"/>
              <a:buNone/>
              <a:defRPr sz="900"/>
            </a:lvl5pPr>
            <a:lvl6pPr marL="2743200" lvl="5" indent="-228600" algn="l">
              <a:spcBef>
                <a:spcPts val="600"/>
              </a:spcBef>
              <a:spcAft>
                <a:spcPts val="0"/>
              </a:spcAft>
              <a:buSzPts val="720"/>
              <a:buNone/>
              <a:defRPr sz="900"/>
            </a:lvl6pPr>
            <a:lvl7pPr marL="3200400" lvl="6" indent="-228600" algn="l">
              <a:spcBef>
                <a:spcPts val="600"/>
              </a:spcBef>
              <a:spcAft>
                <a:spcPts val="0"/>
              </a:spcAft>
              <a:buSzPts val="720"/>
              <a:buNone/>
              <a:defRPr sz="900"/>
            </a:lvl7pPr>
            <a:lvl8pPr marL="3657600" lvl="7" indent="-228600" algn="l">
              <a:spcBef>
                <a:spcPts val="600"/>
              </a:spcBef>
              <a:spcAft>
                <a:spcPts val="0"/>
              </a:spcAft>
              <a:buSzPts val="720"/>
              <a:buNone/>
              <a:defRPr sz="900"/>
            </a:lvl8pPr>
            <a:lvl9pPr marL="4114800" lvl="8" indent="-228600" algn="l">
              <a:spcBef>
                <a:spcPts val="600"/>
              </a:spcBef>
              <a:spcAft>
                <a:spcPts val="600"/>
              </a:spcAft>
              <a:buSzPts val="720"/>
              <a:buNone/>
              <a:defRPr sz="900"/>
            </a:lvl9pPr>
          </a:lstStyle>
          <a:p>
            <a:endParaRPr/>
          </a:p>
        </p:txBody>
      </p:sp>
      <p:sp>
        <p:nvSpPr>
          <p:cNvPr id="76" name="Google Shape;76;p44"/>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4"/>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4"/>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ctr">
              <a:spcBef>
                <a:spcPts val="0"/>
              </a:spcBef>
              <a:spcAft>
                <a:spcPts val="0"/>
              </a:spcAft>
              <a:buClr>
                <a:srgbClr val="121429"/>
              </a:buClr>
              <a:buSzPts val="3200"/>
              <a:buFont typeface="Century Gothic"/>
              <a:buNone/>
              <a:defRPr/>
            </a:lvl1pPr>
            <a:lvl2pPr marL="0" lvl="1" indent="0" algn="ctr">
              <a:spcBef>
                <a:spcPts val="0"/>
              </a:spcBef>
              <a:spcAft>
                <a:spcPts val="0"/>
              </a:spcAft>
              <a:buClr>
                <a:srgbClr val="121429"/>
              </a:buClr>
              <a:buSzPts val="3200"/>
              <a:buFont typeface="Century Gothic"/>
              <a:buNone/>
              <a:defRPr/>
            </a:lvl2pPr>
            <a:lvl3pPr marL="0" lvl="2" indent="0" algn="ctr">
              <a:spcBef>
                <a:spcPts val="0"/>
              </a:spcBef>
              <a:spcAft>
                <a:spcPts val="0"/>
              </a:spcAft>
              <a:buClr>
                <a:srgbClr val="121429"/>
              </a:buClr>
              <a:buSzPts val="3200"/>
              <a:buFont typeface="Century Gothic"/>
              <a:buNone/>
              <a:defRPr/>
            </a:lvl3pPr>
            <a:lvl4pPr marL="0" lvl="3" indent="0" algn="ctr">
              <a:spcBef>
                <a:spcPts val="0"/>
              </a:spcBef>
              <a:spcAft>
                <a:spcPts val="0"/>
              </a:spcAft>
              <a:buClr>
                <a:srgbClr val="121429"/>
              </a:buClr>
              <a:buSzPts val="3200"/>
              <a:buFont typeface="Century Gothic"/>
              <a:buNone/>
              <a:defRPr/>
            </a:lvl4pPr>
            <a:lvl5pPr marL="0" lvl="4" indent="0" algn="ctr">
              <a:spcBef>
                <a:spcPts val="0"/>
              </a:spcBef>
              <a:spcAft>
                <a:spcPts val="0"/>
              </a:spcAft>
              <a:buClr>
                <a:srgbClr val="121429"/>
              </a:buClr>
              <a:buSzPts val="3200"/>
              <a:buFont typeface="Century Gothic"/>
              <a:buNone/>
              <a:defRPr/>
            </a:lvl5pPr>
            <a:lvl6pPr marL="0" lvl="5" indent="0" algn="ctr">
              <a:spcBef>
                <a:spcPts val="0"/>
              </a:spcBef>
              <a:spcAft>
                <a:spcPts val="0"/>
              </a:spcAft>
              <a:buClr>
                <a:srgbClr val="121429"/>
              </a:buClr>
              <a:buSzPts val="3200"/>
              <a:buFont typeface="Century Gothic"/>
              <a:buNone/>
              <a:defRPr/>
            </a:lvl6pPr>
            <a:lvl7pPr marL="0" lvl="6" indent="0" algn="ctr">
              <a:spcBef>
                <a:spcPts val="0"/>
              </a:spcBef>
              <a:spcAft>
                <a:spcPts val="0"/>
              </a:spcAft>
              <a:buClr>
                <a:srgbClr val="121429"/>
              </a:buClr>
              <a:buSzPts val="3200"/>
              <a:buFont typeface="Century Gothic"/>
              <a:buNone/>
              <a:defRPr/>
            </a:lvl7pPr>
            <a:lvl8pPr marL="0" lvl="7" indent="0" algn="ctr">
              <a:spcBef>
                <a:spcPts val="0"/>
              </a:spcBef>
              <a:spcAft>
                <a:spcPts val="0"/>
              </a:spcAft>
              <a:buClr>
                <a:srgbClr val="121429"/>
              </a:buClr>
              <a:buSzPts val="3200"/>
              <a:buFont typeface="Century Gothic"/>
              <a:buNone/>
              <a:defRPr/>
            </a:lvl8pPr>
            <a:lvl9pPr marL="0" lvl="8" indent="0" algn="ctr">
              <a:spcBef>
                <a:spcPts val="0"/>
              </a:spcBef>
              <a:spcAft>
                <a:spcPts val="0"/>
              </a:spcAft>
              <a:buClr>
                <a:srgbClr val="121429"/>
              </a:buClr>
              <a:buSzPts val="3200"/>
              <a:buFont typeface="Century Gothic"/>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5072AA"/>
            </a:gs>
            <a:gs pos="10000">
              <a:srgbClr val="5072AA"/>
            </a:gs>
            <a:gs pos="100000">
              <a:srgbClr val="1A1F4B"/>
            </a:gs>
          </a:gsLst>
          <a:lin ang="6120000" scaled="0"/>
        </a:gradFill>
        <a:effectLst/>
      </p:bgPr>
    </p:bg>
    <p:spTree>
      <p:nvGrpSpPr>
        <p:cNvPr id="1" name="Shape 5"/>
        <p:cNvGrpSpPr/>
        <p:nvPr/>
      </p:nvGrpSpPr>
      <p:grpSpPr>
        <a:xfrm>
          <a:off x="0" y="0"/>
          <a:ext cx="0" cy="0"/>
          <a:chOff x="0" y="0"/>
          <a:chExt cx="0" cy="0"/>
        </a:xfrm>
      </p:grpSpPr>
      <p:grpSp>
        <p:nvGrpSpPr>
          <p:cNvPr id="6" name="Google Shape;6;p9"/>
          <p:cNvGrpSpPr/>
          <p:nvPr/>
        </p:nvGrpSpPr>
        <p:grpSpPr>
          <a:xfrm>
            <a:off x="9206969" y="2963333"/>
            <a:ext cx="2981858" cy="3208867"/>
            <a:chOff x="9206969" y="2963333"/>
            <a:chExt cx="2981858" cy="3208867"/>
          </a:xfrm>
        </p:grpSpPr>
        <p:cxnSp>
          <p:nvCxnSpPr>
            <p:cNvPr id="7" name="Google Shape;7;p9"/>
            <p:cNvCxnSpPr/>
            <p:nvPr/>
          </p:nvCxnSpPr>
          <p:spPr>
            <a:xfrm flipH="1">
              <a:off x="11276012" y="2963333"/>
              <a:ext cx="912814" cy="912812"/>
            </a:xfrm>
            <a:prstGeom prst="straightConnector1">
              <a:avLst/>
            </a:prstGeom>
            <a:noFill/>
            <a:ln w="9525" cap="flat" cmpd="sng">
              <a:solidFill>
                <a:schemeClr val="lt1"/>
              </a:solidFill>
              <a:prstDash val="solid"/>
              <a:round/>
              <a:headEnd type="none" w="sm" len="sm"/>
              <a:tailEnd type="none" w="sm" len="sm"/>
            </a:ln>
          </p:spPr>
        </p:cxnSp>
        <p:cxnSp>
          <p:nvCxnSpPr>
            <p:cNvPr id="8" name="Google Shape;8;p9"/>
            <p:cNvCxnSpPr/>
            <p:nvPr/>
          </p:nvCxnSpPr>
          <p:spPr>
            <a:xfrm flipH="1">
              <a:off x="9206969" y="3190344"/>
              <a:ext cx="2981857" cy="2981856"/>
            </a:xfrm>
            <a:prstGeom prst="straightConnector1">
              <a:avLst/>
            </a:prstGeom>
            <a:noFill/>
            <a:ln w="9525" cap="flat" cmpd="sng">
              <a:solidFill>
                <a:schemeClr val="lt1"/>
              </a:solidFill>
              <a:prstDash val="solid"/>
              <a:round/>
              <a:headEnd type="none" w="sm" len="sm"/>
              <a:tailEnd type="none" w="sm" len="sm"/>
            </a:ln>
          </p:spPr>
        </p:cxnSp>
        <p:cxnSp>
          <p:nvCxnSpPr>
            <p:cNvPr id="9" name="Google Shape;9;p9"/>
            <p:cNvCxnSpPr/>
            <p:nvPr/>
          </p:nvCxnSpPr>
          <p:spPr>
            <a:xfrm flipH="1">
              <a:off x="10292292" y="3285067"/>
              <a:ext cx="1896534" cy="1896533"/>
            </a:xfrm>
            <a:prstGeom prst="straightConnector1">
              <a:avLst/>
            </a:prstGeom>
            <a:noFill/>
            <a:ln w="9525" cap="flat" cmpd="sng">
              <a:solidFill>
                <a:schemeClr val="lt1"/>
              </a:solidFill>
              <a:prstDash val="solid"/>
              <a:round/>
              <a:headEnd type="none" w="sm" len="sm"/>
              <a:tailEnd type="none" w="sm" len="sm"/>
            </a:ln>
          </p:spPr>
        </p:cxnSp>
        <p:cxnSp>
          <p:nvCxnSpPr>
            <p:cNvPr id="10" name="Google Shape;10;p9"/>
            <p:cNvCxnSpPr/>
            <p:nvPr/>
          </p:nvCxnSpPr>
          <p:spPr>
            <a:xfrm flipH="1">
              <a:off x="10443103" y="3131080"/>
              <a:ext cx="1745722" cy="1745720"/>
            </a:xfrm>
            <a:prstGeom prst="straightConnector1">
              <a:avLst/>
            </a:prstGeom>
            <a:noFill/>
            <a:ln w="28575" cap="flat" cmpd="sng">
              <a:solidFill>
                <a:schemeClr val="lt1"/>
              </a:solidFill>
              <a:prstDash val="solid"/>
              <a:round/>
              <a:headEnd type="none" w="sm" len="sm"/>
              <a:tailEnd type="none" w="sm" len="sm"/>
            </a:ln>
          </p:spPr>
        </p:cxnSp>
        <p:cxnSp>
          <p:nvCxnSpPr>
            <p:cNvPr id="11" name="Google Shape;11;p9"/>
            <p:cNvCxnSpPr/>
            <p:nvPr/>
          </p:nvCxnSpPr>
          <p:spPr>
            <a:xfrm flipH="1">
              <a:off x="10918826" y="3683001"/>
              <a:ext cx="1270001" cy="1269999"/>
            </a:xfrm>
            <a:prstGeom prst="straightConnector1">
              <a:avLst/>
            </a:prstGeom>
            <a:noFill/>
            <a:ln w="28575" cap="flat" cmpd="sng">
              <a:solidFill>
                <a:schemeClr val="lt1"/>
              </a:solidFill>
              <a:prstDash val="solid"/>
              <a:round/>
              <a:headEnd type="none" w="sm" len="sm"/>
              <a:tailEnd type="none" w="sm" len="sm"/>
            </a:ln>
          </p:spPr>
        </p:cxnSp>
      </p:grpSp>
      <p:sp>
        <p:nvSpPr>
          <p:cNvPr id="12" name="Google Shape;12;p9"/>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lt1"/>
              </a:buClr>
              <a:buSzPts val="3600"/>
              <a:buFont typeface="Century Gothic"/>
              <a:buNone/>
              <a:defRPr sz="36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3" name="Google Shape;13;p9"/>
          <p:cNvSpPr txBox="1">
            <a:spLocks noGrp="1"/>
          </p:cNvSpPr>
          <p:nvPr>
            <p:ph type="body" idx="1"/>
          </p:nvPr>
        </p:nvSpPr>
        <p:spPr>
          <a:xfrm>
            <a:off x="684212" y="685800"/>
            <a:ext cx="8534400" cy="3615267"/>
          </a:xfrm>
          <a:prstGeom prst="rect">
            <a:avLst/>
          </a:prstGeom>
          <a:noFill/>
          <a:ln>
            <a:noFill/>
          </a:ln>
        </p:spPr>
        <p:txBody>
          <a:bodyPr spcFirstLastPara="1" wrap="square" lIns="91425" tIns="45700" rIns="91425" bIns="45700" anchor="ctr" anchorCtr="0">
            <a:normAutofit/>
          </a:bodyPr>
          <a:lstStyle>
            <a:lvl1pPr marL="457200" marR="0" lvl="0" indent="-330200" algn="l" rtl="0">
              <a:spcBef>
                <a:spcPts val="400"/>
              </a:spcBef>
              <a:spcAft>
                <a:spcPts val="0"/>
              </a:spcAft>
              <a:buClr>
                <a:schemeClr val="lt1"/>
              </a:buClr>
              <a:buSzPts val="1600"/>
              <a:buFont typeface="Noto Sans Symbols"/>
              <a:buChar char="▶"/>
              <a:defRPr sz="2000" b="0" i="0" u="none" strike="noStrike" cap="none">
                <a:solidFill>
                  <a:srgbClr val="1B1E3D"/>
                </a:solidFill>
                <a:latin typeface="Century Gothic"/>
                <a:ea typeface="Century Gothic"/>
                <a:cs typeface="Century Gothic"/>
                <a:sym typeface="Century Gothic"/>
              </a:defRPr>
            </a:lvl1pPr>
            <a:lvl2pPr marL="914400" marR="0" lvl="1" indent="-320040" algn="l" rtl="0">
              <a:spcBef>
                <a:spcPts val="600"/>
              </a:spcBef>
              <a:spcAft>
                <a:spcPts val="0"/>
              </a:spcAft>
              <a:buClr>
                <a:schemeClr val="lt1"/>
              </a:buClr>
              <a:buSzPts val="1440"/>
              <a:buFont typeface="Noto Sans Symbols"/>
              <a:buChar char="▶"/>
              <a:defRPr sz="1800" b="0" i="0" u="none" strike="noStrike" cap="none">
                <a:solidFill>
                  <a:srgbClr val="1B1E3D"/>
                </a:solidFill>
                <a:latin typeface="Century Gothic"/>
                <a:ea typeface="Century Gothic"/>
                <a:cs typeface="Century Gothic"/>
                <a:sym typeface="Century Gothic"/>
              </a:defRPr>
            </a:lvl2pPr>
            <a:lvl3pPr marL="1371600" marR="0" lvl="2" indent="-309880" algn="l" rtl="0">
              <a:spcBef>
                <a:spcPts val="600"/>
              </a:spcBef>
              <a:spcAft>
                <a:spcPts val="0"/>
              </a:spcAft>
              <a:buClr>
                <a:schemeClr val="lt1"/>
              </a:buClr>
              <a:buSzPts val="1280"/>
              <a:buFont typeface="Noto Sans Symbols"/>
              <a:buChar char="▶"/>
              <a:defRPr sz="1600" b="0" i="0" u="none" strike="noStrike" cap="none">
                <a:solidFill>
                  <a:srgbClr val="1B1E3D"/>
                </a:solidFill>
                <a:latin typeface="Century Gothic"/>
                <a:ea typeface="Century Gothic"/>
                <a:cs typeface="Century Gothic"/>
                <a:sym typeface="Century Gothic"/>
              </a:defRPr>
            </a:lvl3pPr>
            <a:lvl4pPr marL="1828800" marR="0" lvl="3" indent="-299719" algn="l" rtl="0">
              <a:spcBef>
                <a:spcPts val="600"/>
              </a:spcBef>
              <a:spcAft>
                <a:spcPts val="0"/>
              </a:spcAft>
              <a:buClr>
                <a:schemeClr val="lt1"/>
              </a:buClr>
              <a:buSzPts val="1120"/>
              <a:buFont typeface="Noto Sans Symbols"/>
              <a:buChar char="▶"/>
              <a:defRPr sz="1400" b="0" i="0" u="none" strike="noStrike" cap="none">
                <a:solidFill>
                  <a:srgbClr val="1B1E3D"/>
                </a:solidFill>
                <a:latin typeface="Century Gothic"/>
                <a:ea typeface="Century Gothic"/>
                <a:cs typeface="Century Gothic"/>
                <a:sym typeface="Century Gothic"/>
              </a:defRPr>
            </a:lvl4pPr>
            <a:lvl5pPr marL="2286000" marR="0" lvl="4" indent="-299720" algn="l" rtl="0">
              <a:spcBef>
                <a:spcPts val="600"/>
              </a:spcBef>
              <a:spcAft>
                <a:spcPts val="0"/>
              </a:spcAft>
              <a:buClr>
                <a:schemeClr val="lt1"/>
              </a:buClr>
              <a:buSzPts val="1120"/>
              <a:buFont typeface="Noto Sans Symbols"/>
              <a:buChar char="▶"/>
              <a:defRPr sz="1400" b="0" i="0" u="none" strike="noStrike" cap="none">
                <a:solidFill>
                  <a:srgbClr val="1B1E3D"/>
                </a:solidFill>
                <a:latin typeface="Century Gothic"/>
                <a:ea typeface="Century Gothic"/>
                <a:cs typeface="Century Gothic"/>
                <a:sym typeface="Century Gothic"/>
              </a:defRPr>
            </a:lvl5pPr>
            <a:lvl6pPr marL="2743200" marR="0" lvl="5" indent="-299720" algn="l" rtl="0">
              <a:spcBef>
                <a:spcPts val="600"/>
              </a:spcBef>
              <a:spcAft>
                <a:spcPts val="0"/>
              </a:spcAft>
              <a:buClr>
                <a:schemeClr val="lt1"/>
              </a:buClr>
              <a:buSzPts val="1120"/>
              <a:buFont typeface="Noto Sans Symbols"/>
              <a:buChar char="▶"/>
              <a:defRPr sz="1400" b="0" i="0" u="none" strike="noStrike" cap="none">
                <a:solidFill>
                  <a:srgbClr val="1B1E3D"/>
                </a:solidFill>
                <a:latin typeface="Century Gothic"/>
                <a:ea typeface="Century Gothic"/>
                <a:cs typeface="Century Gothic"/>
                <a:sym typeface="Century Gothic"/>
              </a:defRPr>
            </a:lvl6pPr>
            <a:lvl7pPr marL="3200400" marR="0" lvl="6" indent="-299720" algn="l" rtl="0">
              <a:spcBef>
                <a:spcPts val="600"/>
              </a:spcBef>
              <a:spcAft>
                <a:spcPts val="0"/>
              </a:spcAft>
              <a:buClr>
                <a:schemeClr val="lt1"/>
              </a:buClr>
              <a:buSzPts val="1120"/>
              <a:buFont typeface="Noto Sans Symbols"/>
              <a:buChar char="▶"/>
              <a:defRPr sz="1400" b="0" i="0" u="none" strike="noStrike" cap="none">
                <a:solidFill>
                  <a:srgbClr val="1B1E3D"/>
                </a:solidFill>
                <a:latin typeface="Century Gothic"/>
                <a:ea typeface="Century Gothic"/>
                <a:cs typeface="Century Gothic"/>
                <a:sym typeface="Century Gothic"/>
              </a:defRPr>
            </a:lvl7pPr>
            <a:lvl8pPr marL="3657600" marR="0" lvl="7" indent="-299720" algn="l" rtl="0">
              <a:spcBef>
                <a:spcPts val="600"/>
              </a:spcBef>
              <a:spcAft>
                <a:spcPts val="0"/>
              </a:spcAft>
              <a:buClr>
                <a:schemeClr val="lt1"/>
              </a:buClr>
              <a:buSzPts val="1120"/>
              <a:buFont typeface="Noto Sans Symbols"/>
              <a:buChar char="▶"/>
              <a:defRPr sz="1400" b="0" i="0" u="none" strike="noStrike" cap="none">
                <a:solidFill>
                  <a:srgbClr val="1B1E3D"/>
                </a:solidFill>
                <a:latin typeface="Century Gothic"/>
                <a:ea typeface="Century Gothic"/>
                <a:cs typeface="Century Gothic"/>
                <a:sym typeface="Century Gothic"/>
              </a:defRPr>
            </a:lvl8pPr>
            <a:lvl9pPr marL="4114800" marR="0" lvl="8" indent="-299720" algn="l" rtl="0">
              <a:spcBef>
                <a:spcPts val="600"/>
              </a:spcBef>
              <a:spcAft>
                <a:spcPts val="600"/>
              </a:spcAft>
              <a:buClr>
                <a:schemeClr val="lt1"/>
              </a:buClr>
              <a:buSzPts val="1120"/>
              <a:buFont typeface="Noto Sans Symbols"/>
              <a:buChar char="▶"/>
              <a:defRPr sz="1400" b="0" i="0" u="none" strike="noStrike" cap="none">
                <a:solidFill>
                  <a:srgbClr val="1B1E3D"/>
                </a:solidFill>
                <a:latin typeface="Century Gothic"/>
                <a:ea typeface="Century Gothic"/>
                <a:cs typeface="Century Gothic"/>
                <a:sym typeface="Century Gothic"/>
              </a:defRPr>
            </a:lvl9pPr>
          </a:lstStyle>
          <a:p>
            <a:endParaRPr/>
          </a:p>
        </p:txBody>
      </p:sp>
      <p:sp>
        <p:nvSpPr>
          <p:cNvPr id="14" name="Google Shape;14;p9"/>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000" b="0" i="0" u="none" strike="noStrike" cap="none">
                <a:solidFill>
                  <a:srgbClr val="121429"/>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5" name="Google Shape;15;p9"/>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rgbClr val="121429"/>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6" name="Google Shape;16;p9"/>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spcAft>
                <a:spcPts val="0"/>
              </a:spcAft>
              <a:buClr>
                <a:srgbClr val="121429"/>
              </a:buClr>
              <a:buSzPts val="3200"/>
              <a:buFont typeface="Century Gothic"/>
              <a:buNone/>
              <a:defRPr sz="3200" b="0" i="0" u="none" strike="noStrike" cap="none">
                <a:solidFill>
                  <a:srgbClr val="121429"/>
                </a:solidFill>
                <a:latin typeface="Century Gothic"/>
                <a:ea typeface="Century Gothic"/>
                <a:cs typeface="Century Gothic"/>
                <a:sym typeface="Century Gothic"/>
              </a:defRPr>
            </a:lvl1pPr>
            <a:lvl2pPr marL="0" marR="0" lvl="1" indent="0" algn="ctr" rtl="0">
              <a:spcBef>
                <a:spcPts val="0"/>
              </a:spcBef>
              <a:spcAft>
                <a:spcPts val="0"/>
              </a:spcAft>
              <a:buClr>
                <a:srgbClr val="121429"/>
              </a:buClr>
              <a:buSzPts val="3200"/>
              <a:buFont typeface="Century Gothic"/>
              <a:buNone/>
              <a:defRPr sz="3200" b="0" i="0" u="none" strike="noStrike" cap="none">
                <a:solidFill>
                  <a:srgbClr val="121429"/>
                </a:solidFill>
                <a:latin typeface="Century Gothic"/>
                <a:ea typeface="Century Gothic"/>
                <a:cs typeface="Century Gothic"/>
                <a:sym typeface="Century Gothic"/>
              </a:defRPr>
            </a:lvl2pPr>
            <a:lvl3pPr marL="0" marR="0" lvl="2" indent="0" algn="ctr" rtl="0">
              <a:spcBef>
                <a:spcPts val="0"/>
              </a:spcBef>
              <a:spcAft>
                <a:spcPts val="0"/>
              </a:spcAft>
              <a:buClr>
                <a:srgbClr val="121429"/>
              </a:buClr>
              <a:buSzPts val="3200"/>
              <a:buFont typeface="Century Gothic"/>
              <a:buNone/>
              <a:defRPr sz="3200" b="0" i="0" u="none" strike="noStrike" cap="none">
                <a:solidFill>
                  <a:srgbClr val="121429"/>
                </a:solidFill>
                <a:latin typeface="Century Gothic"/>
                <a:ea typeface="Century Gothic"/>
                <a:cs typeface="Century Gothic"/>
                <a:sym typeface="Century Gothic"/>
              </a:defRPr>
            </a:lvl3pPr>
            <a:lvl4pPr marL="0" marR="0" lvl="3" indent="0" algn="ctr" rtl="0">
              <a:spcBef>
                <a:spcPts val="0"/>
              </a:spcBef>
              <a:spcAft>
                <a:spcPts val="0"/>
              </a:spcAft>
              <a:buClr>
                <a:srgbClr val="121429"/>
              </a:buClr>
              <a:buSzPts val="3200"/>
              <a:buFont typeface="Century Gothic"/>
              <a:buNone/>
              <a:defRPr sz="3200" b="0" i="0" u="none" strike="noStrike" cap="none">
                <a:solidFill>
                  <a:srgbClr val="121429"/>
                </a:solidFill>
                <a:latin typeface="Century Gothic"/>
                <a:ea typeface="Century Gothic"/>
                <a:cs typeface="Century Gothic"/>
                <a:sym typeface="Century Gothic"/>
              </a:defRPr>
            </a:lvl4pPr>
            <a:lvl5pPr marL="0" marR="0" lvl="4" indent="0" algn="ctr" rtl="0">
              <a:spcBef>
                <a:spcPts val="0"/>
              </a:spcBef>
              <a:spcAft>
                <a:spcPts val="0"/>
              </a:spcAft>
              <a:buClr>
                <a:srgbClr val="121429"/>
              </a:buClr>
              <a:buSzPts val="3200"/>
              <a:buFont typeface="Century Gothic"/>
              <a:buNone/>
              <a:defRPr sz="3200" b="0" i="0" u="none" strike="noStrike" cap="none">
                <a:solidFill>
                  <a:srgbClr val="121429"/>
                </a:solidFill>
                <a:latin typeface="Century Gothic"/>
                <a:ea typeface="Century Gothic"/>
                <a:cs typeface="Century Gothic"/>
                <a:sym typeface="Century Gothic"/>
              </a:defRPr>
            </a:lvl5pPr>
            <a:lvl6pPr marL="0" marR="0" lvl="5" indent="0" algn="ctr" rtl="0">
              <a:spcBef>
                <a:spcPts val="0"/>
              </a:spcBef>
              <a:spcAft>
                <a:spcPts val="0"/>
              </a:spcAft>
              <a:buClr>
                <a:srgbClr val="121429"/>
              </a:buClr>
              <a:buSzPts val="3200"/>
              <a:buFont typeface="Century Gothic"/>
              <a:buNone/>
              <a:defRPr sz="3200" b="0" i="0" u="none" strike="noStrike" cap="none">
                <a:solidFill>
                  <a:srgbClr val="121429"/>
                </a:solidFill>
                <a:latin typeface="Century Gothic"/>
                <a:ea typeface="Century Gothic"/>
                <a:cs typeface="Century Gothic"/>
                <a:sym typeface="Century Gothic"/>
              </a:defRPr>
            </a:lvl6pPr>
            <a:lvl7pPr marL="0" marR="0" lvl="6" indent="0" algn="ctr" rtl="0">
              <a:spcBef>
                <a:spcPts val="0"/>
              </a:spcBef>
              <a:spcAft>
                <a:spcPts val="0"/>
              </a:spcAft>
              <a:buClr>
                <a:srgbClr val="121429"/>
              </a:buClr>
              <a:buSzPts val="3200"/>
              <a:buFont typeface="Century Gothic"/>
              <a:buNone/>
              <a:defRPr sz="3200" b="0" i="0" u="none" strike="noStrike" cap="none">
                <a:solidFill>
                  <a:srgbClr val="121429"/>
                </a:solidFill>
                <a:latin typeface="Century Gothic"/>
                <a:ea typeface="Century Gothic"/>
                <a:cs typeface="Century Gothic"/>
                <a:sym typeface="Century Gothic"/>
              </a:defRPr>
            </a:lvl7pPr>
            <a:lvl8pPr marL="0" marR="0" lvl="7" indent="0" algn="ctr" rtl="0">
              <a:spcBef>
                <a:spcPts val="0"/>
              </a:spcBef>
              <a:spcAft>
                <a:spcPts val="0"/>
              </a:spcAft>
              <a:buClr>
                <a:srgbClr val="121429"/>
              </a:buClr>
              <a:buSzPts val="3200"/>
              <a:buFont typeface="Century Gothic"/>
              <a:buNone/>
              <a:defRPr sz="3200" b="0" i="0" u="none" strike="noStrike" cap="none">
                <a:solidFill>
                  <a:srgbClr val="121429"/>
                </a:solidFill>
                <a:latin typeface="Century Gothic"/>
                <a:ea typeface="Century Gothic"/>
                <a:cs typeface="Century Gothic"/>
                <a:sym typeface="Century Gothic"/>
              </a:defRPr>
            </a:lvl8pPr>
            <a:lvl9pPr marL="0" marR="0" lvl="8" indent="0" algn="ctr" rtl="0">
              <a:spcBef>
                <a:spcPts val="0"/>
              </a:spcBef>
              <a:spcAft>
                <a:spcPts val="0"/>
              </a:spcAft>
              <a:buClr>
                <a:srgbClr val="121429"/>
              </a:buClr>
              <a:buSzPts val="3200"/>
              <a:buFont typeface="Century Gothic"/>
              <a:buNone/>
              <a:defRPr sz="3200" b="0" i="0" u="none" strike="noStrike" cap="none">
                <a:solidFill>
                  <a:srgbClr val="121429"/>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
              <a:srgbClr val="FFFFFF"/>
            </a:gs>
            <a:gs pos="100000">
              <a:srgbClr val="78ACF9"/>
            </a:gs>
          </a:gsLst>
          <a:lin ang="6120000" scaled="0"/>
        </a:gradFill>
        <a:effectLst/>
      </p:bgPr>
    </p:bg>
    <p:spTree>
      <p:nvGrpSpPr>
        <p:cNvPr id="1" name="Shape 135"/>
        <p:cNvGrpSpPr/>
        <p:nvPr/>
      </p:nvGrpSpPr>
      <p:grpSpPr>
        <a:xfrm>
          <a:off x="0" y="0"/>
          <a:ext cx="0" cy="0"/>
          <a:chOff x="0" y="0"/>
          <a:chExt cx="0" cy="0"/>
        </a:xfrm>
      </p:grpSpPr>
      <p:grpSp>
        <p:nvGrpSpPr>
          <p:cNvPr id="136" name="Google Shape;136;p36"/>
          <p:cNvGrpSpPr/>
          <p:nvPr/>
        </p:nvGrpSpPr>
        <p:grpSpPr>
          <a:xfrm>
            <a:off x="9206969" y="2963333"/>
            <a:ext cx="2981858" cy="3208867"/>
            <a:chOff x="9206969" y="2963333"/>
            <a:chExt cx="2981858" cy="3208867"/>
          </a:xfrm>
        </p:grpSpPr>
        <p:cxnSp>
          <p:nvCxnSpPr>
            <p:cNvPr id="137" name="Google Shape;137;p36"/>
            <p:cNvCxnSpPr/>
            <p:nvPr/>
          </p:nvCxnSpPr>
          <p:spPr>
            <a:xfrm flipH="1">
              <a:off x="11276012" y="2963333"/>
              <a:ext cx="912814" cy="912812"/>
            </a:xfrm>
            <a:prstGeom prst="straightConnector1">
              <a:avLst/>
            </a:prstGeom>
            <a:noFill/>
            <a:ln w="9525" cap="flat" cmpd="sng">
              <a:solidFill>
                <a:schemeClr val="dk1"/>
              </a:solidFill>
              <a:prstDash val="solid"/>
              <a:round/>
              <a:headEnd type="none" w="sm" len="sm"/>
              <a:tailEnd type="none" w="sm" len="sm"/>
            </a:ln>
          </p:spPr>
        </p:cxnSp>
        <p:cxnSp>
          <p:nvCxnSpPr>
            <p:cNvPr id="138" name="Google Shape;138;p36"/>
            <p:cNvCxnSpPr/>
            <p:nvPr/>
          </p:nvCxnSpPr>
          <p:spPr>
            <a:xfrm flipH="1">
              <a:off x="9206969" y="3190344"/>
              <a:ext cx="2981857" cy="2981856"/>
            </a:xfrm>
            <a:prstGeom prst="straightConnector1">
              <a:avLst/>
            </a:prstGeom>
            <a:noFill/>
            <a:ln w="9525" cap="flat" cmpd="sng">
              <a:solidFill>
                <a:schemeClr val="dk1"/>
              </a:solidFill>
              <a:prstDash val="solid"/>
              <a:round/>
              <a:headEnd type="none" w="sm" len="sm"/>
              <a:tailEnd type="none" w="sm" len="sm"/>
            </a:ln>
          </p:spPr>
        </p:cxnSp>
        <p:cxnSp>
          <p:nvCxnSpPr>
            <p:cNvPr id="139" name="Google Shape;139;p36"/>
            <p:cNvCxnSpPr/>
            <p:nvPr/>
          </p:nvCxnSpPr>
          <p:spPr>
            <a:xfrm flipH="1">
              <a:off x="10292292" y="3285067"/>
              <a:ext cx="1896534" cy="1896533"/>
            </a:xfrm>
            <a:prstGeom prst="straightConnector1">
              <a:avLst/>
            </a:prstGeom>
            <a:noFill/>
            <a:ln w="9525" cap="flat" cmpd="sng">
              <a:solidFill>
                <a:schemeClr val="dk1"/>
              </a:solidFill>
              <a:prstDash val="solid"/>
              <a:round/>
              <a:headEnd type="none" w="sm" len="sm"/>
              <a:tailEnd type="none" w="sm" len="sm"/>
            </a:ln>
          </p:spPr>
        </p:cxnSp>
        <p:cxnSp>
          <p:nvCxnSpPr>
            <p:cNvPr id="140" name="Google Shape;140;p36"/>
            <p:cNvCxnSpPr/>
            <p:nvPr/>
          </p:nvCxnSpPr>
          <p:spPr>
            <a:xfrm flipH="1">
              <a:off x="10443103" y="3131080"/>
              <a:ext cx="1745722" cy="1745720"/>
            </a:xfrm>
            <a:prstGeom prst="straightConnector1">
              <a:avLst/>
            </a:prstGeom>
            <a:noFill/>
            <a:ln w="28575" cap="flat" cmpd="sng">
              <a:solidFill>
                <a:schemeClr val="dk1"/>
              </a:solidFill>
              <a:prstDash val="solid"/>
              <a:round/>
              <a:headEnd type="none" w="sm" len="sm"/>
              <a:tailEnd type="none" w="sm" len="sm"/>
            </a:ln>
          </p:spPr>
        </p:cxnSp>
        <p:cxnSp>
          <p:nvCxnSpPr>
            <p:cNvPr id="141" name="Google Shape;141;p36"/>
            <p:cNvCxnSpPr/>
            <p:nvPr/>
          </p:nvCxnSpPr>
          <p:spPr>
            <a:xfrm flipH="1">
              <a:off x="10918826" y="3683001"/>
              <a:ext cx="1270001" cy="1269999"/>
            </a:xfrm>
            <a:prstGeom prst="straightConnector1">
              <a:avLst/>
            </a:prstGeom>
            <a:noFill/>
            <a:ln w="28575" cap="flat" cmpd="sng">
              <a:solidFill>
                <a:schemeClr val="dk1"/>
              </a:solidFill>
              <a:prstDash val="solid"/>
              <a:round/>
              <a:headEnd type="none" w="sm" len="sm"/>
              <a:tailEnd type="none" w="sm" len="sm"/>
            </a:ln>
          </p:spPr>
        </p:cxnSp>
      </p:grpSp>
      <p:sp>
        <p:nvSpPr>
          <p:cNvPr id="142" name="Google Shape;142;p36"/>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1"/>
              </a:buClr>
              <a:buSzPts val="3600"/>
              <a:buFont typeface="Century Gothic"/>
              <a:buNone/>
              <a:defRPr sz="36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43" name="Google Shape;143;p36"/>
          <p:cNvSpPr txBox="1">
            <a:spLocks noGrp="1"/>
          </p:cNvSpPr>
          <p:nvPr>
            <p:ph type="body" idx="1"/>
          </p:nvPr>
        </p:nvSpPr>
        <p:spPr>
          <a:xfrm>
            <a:off x="684212" y="685800"/>
            <a:ext cx="8534400" cy="3615267"/>
          </a:xfrm>
          <a:prstGeom prst="rect">
            <a:avLst/>
          </a:prstGeom>
          <a:noFill/>
          <a:ln>
            <a:noFill/>
          </a:ln>
        </p:spPr>
        <p:txBody>
          <a:bodyPr spcFirstLastPara="1" wrap="square" lIns="91425" tIns="45700" rIns="91425" bIns="45700" anchor="ctr" anchorCtr="0">
            <a:normAutofit/>
          </a:bodyPr>
          <a:lstStyle>
            <a:lvl1pPr marL="457200" marR="0" lvl="0" indent="-330200" algn="l" rtl="0">
              <a:spcBef>
                <a:spcPts val="400"/>
              </a:spcBef>
              <a:spcAft>
                <a:spcPts val="0"/>
              </a:spcAft>
              <a:buClr>
                <a:schemeClr val="dk1"/>
              </a:buClr>
              <a:buSzPts val="1600"/>
              <a:buFont typeface="Noto Sans Symbols"/>
              <a:buChar char="▶"/>
              <a:defRPr sz="2000" b="0" i="0" u="none" strike="noStrike" cap="none">
                <a:solidFill>
                  <a:srgbClr val="498DF1"/>
                </a:solidFill>
                <a:latin typeface="Century Gothic"/>
                <a:ea typeface="Century Gothic"/>
                <a:cs typeface="Century Gothic"/>
                <a:sym typeface="Century Gothic"/>
              </a:defRPr>
            </a:lvl1pPr>
            <a:lvl2pPr marL="914400" marR="0" lvl="1" indent="-320040" algn="l" rtl="0">
              <a:spcBef>
                <a:spcPts val="600"/>
              </a:spcBef>
              <a:spcAft>
                <a:spcPts val="0"/>
              </a:spcAft>
              <a:buClr>
                <a:schemeClr val="dk1"/>
              </a:buClr>
              <a:buSzPts val="1440"/>
              <a:buFont typeface="Noto Sans Symbols"/>
              <a:buChar char="▶"/>
              <a:defRPr sz="1800" b="0" i="0" u="none" strike="noStrike" cap="none">
                <a:solidFill>
                  <a:srgbClr val="498DF1"/>
                </a:solidFill>
                <a:latin typeface="Century Gothic"/>
                <a:ea typeface="Century Gothic"/>
                <a:cs typeface="Century Gothic"/>
                <a:sym typeface="Century Gothic"/>
              </a:defRPr>
            </a:lvl2pPr>
            <a:lvl3pPr marL="1371600" marR="0" lvl="2" indent="-309880" algn="l" rtl="0">
              <a:spcBef>
                <a:spcPts val="600"/>
              </a:spcBef>
              <a:spcAft>
                <a:spcPts val="0"/>
              </a:spcAft>
              <a:buClr>
                <a:schemeClr val="dk1"/>
              </a:buClr>
              <a:buSzPts val="1280"/>
              <a:buFont typeface="Noto Sans Symbols"/>
              <a:buChar char="▶"/>
              <a:defRPr sz="1600" b="0" i="0" u="none" strike="noStrike" cap="none">
                <a:solidFill>
                  <a:srgbClr val="498DF1"/>
                </a:solidFill>
                <a:latin typeface="Century Gothic"/>
                <a:ea typeface="Century Gothic"/>
                <a:cs typeface="Century Gothic"/>
                <a:sym typeface="Century Gothic"/>
              </a:defRPr>
            </a:lvl3pPr>
            <a:lvl4pPr marL="1828800" marR="0" lvl="3" indent="-299719" algn="l" rtl="0">
              <a:spcBef>
                <a:spcPts val="600"/>
              </a:spcBef>
              <a:spcAft>
                <a:spcPts val="0"/>
              </a:spcAft>
              <a:buClr>
                <a:schemeClr val="dk1"/>
              </a:buClr>
              <a:buSzPts val="1120"/>
              <a:buFont typeface="Noto Sans Symbols"/>
              <a:buChar char="▶"/>
              <a:defRPr sz="1400" b="0" i="0" u="none" strike="noStrike" cap="none">
                <a:solidFill>
                  <a:srgbClr val="498DF1"/>
                </a:solidFill>
                <a:latin typeface="Century Gothic"/>
                <a:ea typeface="Century Gothic"/>
                <a:cs typeface="Century Gothic"/>
                <a:sym typeface="Century Gothic"/>
              </a:defRPr>
            </a:lvl4pPr>
            <a:lvl5pPr marL="2286000" marR="0" lvl="4" indent="-299720" algn="l" rtl="0">
              <a:spcBef>
                <a:spcPts val="600"/>
              </a:spcBef>
              <a:spcAft>
                <a:spcPts val="0"/>
              </a:spcAft>
              <a:buClr>
                <a:schemeClr val="dk1"/>
              </a:buClr>
              <a:buSzPts val="1120"/>
              <a:buFont typeface="Noto Sans Symbols"/>
              <a:buChar char="▶"/>
              <a:defRPr sz="1400" b="0" i="0" u="none" strike="noStrike" cap="none">
                <a:solidFill>
                  <a:srgbClr val="498DF1"/>
                </a:solidFill>
                <a:latin typeface="Century Gothic"/>
                <a:ea typeface="Century Gothic"/>
                <a:cs typeface="Century Gothic"/>
                <a:sym typeface="Century Gothic"/>
              </a:defRPr>
            </a:lvl5pPr>
            <a:lvl6pPr marL="2743200" marR="0" lvl="5" indent="-299720" algn="l" rtl="0">
              <a:spcBef>
                <a:spcPts val="600"/>
              </a:spcBef>
              <a:spcAft>
                <a:spcPts val="0"/>
              </a:spcAft>
              <a:buClr>
                <a:schemeClr val="dk1"/>
              </a:buClr>
              <a:buSzPts val="1120"/>
              <a:buFont typeface="Noto Sans Symbols"/>
              <a:buChar char="▶"/>
              <a:defRPr sz="1400" b="0" i="0" u="none" strike="noStrike" cap="none">
                <a:solidFill>
                  <a:srgbClr val="498DF1"/>
                </a:solidFill>
                <a:latin typeface="Century Gothic"/>
                <a:ea typeface="Century Gothic"/>
                <a:cs typeface="Century Gothic"/>
                <a:sym typeface="Century Gothic"/>
              </a:defRPr>
            </a:lvl6pPr>
            <a:lvl7pPr marL="3200400" marR="0" lvl="6" indent="-299720" algn="l" rtl="0">
              <a:spcBef>
                <a:spcPts val="600"/>
              </a:spcBef>
              <a:spcAft>
                <a:spcPts val="0"/>
              </a:spcAft>
              <a:buClr>
                <a:schemeClr val="dk1"/>
              </a:buClr>
              <a:buSzPts val="1120"/>
              <a:buFont typeface="Noto Sans Symbols"/>
              <a:buChar char="▶"/>
              <a:defRPr sz="1400" b="0" i="0" u="none" strike="noStrike" cap="none">
                <a:solidFill>
                  <a:srgbClr val="498DF1"/>
                </a:solidFill>
                <a:latin typeface="Century Gothic"/>
                <a:ea typeface="Century Gothic"/>
                <a:cs typeface="Century Gothic"/>
                <a:sym typeface="Century Gothic"/>
              </a:defRPr>
            </a:lvl7pPr>
            <a:lvl8pPr marL="3657600" marR="0" lvl="7" indent="-299720" algn="l" rtl="0">
              <a:spcBef>
                <a:spcPts val="600"/>
              </a:spcBef>
              <a:spcAft>
                <a:spcPts val="0"/>
              </a:spcAft>
              <a:buClr>
                <a:schemeClr val="dk1"/>
              </a:buClr>
              <a:buSzPts val="1120"/>
              <a:buFont typeface="Noto Sans Symbols"/>
              <a:buChar char="▶"/>
              <a:defRPr sz="1400" b="0" i="0" u="none" strike="noStrike" cap="none">
                <a:solidFill>
                  <a:srgbClr val="498DF1"/>
                </a:solidFill>
                <a:latin typeface="Century Gothic"/>
                <a:ea typeface="Century Gothic"/>
                <a:cs typeface="Century Gothic"/>
                <a:sym typeface="Century Gothic"/>
              </a:defRPr>
            </a:lvl8pPr>
            <a:lvl9pPr marL="4114800" marR="0" lvl="8" indent="-299720" algn="l" rtl="0">
              <a:spcBef>
                <a:spcPts val="600"/>
              </a:spcBef>
              <a:spcAft>
                <a:spcPts val="600"/>
              </a:spcAft>
              <a:buClr>
                <a:schemeClr val="dk1"/>
              </a:buClr>
              <a:buSzPts val="1120"/>
              <a:buFont typeface="Noto Sans Symbols"/>
              <a:buChar char="▶"/>
              <a:defRPr sz="1400" b="0" i="0" u="none" strike="noStrike" cap="none">
                <a:solidFill>
                  <a:srgbClr val="498DF1"/>
                </a:solidFill>
                <a:latin typeface="Century Gothic"/>
                <a:ea typeface="Century Gothic"/>
                <a:cs typeface="Century Gothic"/>
                <a:sym typeface="Century Gothic"/>
              </a:defRPr>
            </a:lvl9pPr>
          </a:lstStyle>
          <a:p>
            <a:endParaRPr/>
          </a:p>
        </p:txBody>
      </p:sp>
      <p:sp>
        <p:nvSpPr>
          <p:cNvPr id="144" name="Google Shape;144;p36"/>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000" b="0" i="0" u="none" strike="noStrike" cap="none">
                <a:solidFill>
                  <a:srgbClr val="0E57C4"/>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5" name="Google Shape;145;p36"/>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rgbClr val="0E57C4"/>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6" name="Google Shape;146;p36"/>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spcAft>
                <a:spcPts val="0"/>
              </a:spcAft>
              <a:buClr>
                <a:srgbClr val="0E57C4"/>
              </a:buClr>
              <a:buSzPts val="3200"/>
              <a:buFont typeface="Century Gothic"/>
              <a:buNone/>
              <a:defRPr sz="3200" b="0" i="0" u="none" strike="noStrike" cap="none">
                <a:solidFill>
                  <a:srgbClr val="0E57C4"/>
                </a:solidFill>
                <a:latin typeface="Century Gothic"/>
                <a:ea typeface="Century Gothic"/>
                <a:cs typeface="Century Gothic"/>
                <a:sym typeface="Century Gothic"/>
              </a:defRPr>
            </a:lvl1pPr>
            <a:lvl2pPr marL="0" marR="0" lvl="1" indent="0" algn="ctr" rtl="0">
              <a:spcBef>
                <a:spcPts val="0"/>
              </a:spcBef>
              <a:spcAft>
                <a:spcPts val="0"/>
              </a:spcAft>
              <a:buClr>
                <a:srgbClr val="0E57C4"/>
              </a:buClr>
              <a:buSzPts val="3200"/>
              <a:buFont typeface="Century Gothic"/>
              <a:buNone/>
              <a:defRPr sz="3200" b="0" i="0" u="none" strike="noStrike" cap="none">
                <a:solidFill>
                  <a:srgbClr val="0E57C4"/>
                </a:solidFill>
                <a:latin typeface="Century Gothic"/>
                <a:ea typeface="Century Gothic"/>
                <a:cs typeface="Century Gothic"/>
                <a:sym typeface="Century Gothic"/>
              </a:defRPr>
            </a:lvl2pPr>
            <a:lvl3pPr marL="0" marR="0" lvl="2" indent="0" algn="ctr" rtl="0">
              <a:spcBef>
                <a:spcPts val="0"/>
              </a:spcBef>
              <a:spcAft>
                <a:spcPts val="0"/>
              </a:spcAft>
              <a:buClr>
                <a:srgbClr val="0E57C4"/>
              </a:buClr>
              <a:buSzPts val="3200"/>
              <a:buFont typeface="Century Gothic"/>
              <a:buNone/>
              <a:defRPr sz="3200" b="0" i="0" u="none" strike="noStrike" cap="none">
                <a:solidFill>
                  <a:srgbClr val="0E57C4"/>
                </a:solidFill>
                <a:latin typeface="Century Gothic"/>
                <a:ea typeface="Century Gothic"/>
                <a:cs typeface="Century Gothic"/>
                <a:sym typeface="Century Gothic"/>
              </a:defRPr>
            </a:lvl3pPr>
            <a:lvl4pPr marL="0" marR="0" lvl="3" indent="0" algn="ctr" rtl="0">
              <a:spcBef>
                <a:spcPts val="0"/>
              </a:spcBef>
              <a:spcAft>
                <a:spcPts val="0"/>
              </a:spcAft>
              <a:buClr>
                <a:srgbClr val="0E57C4"/>
              </a:buClr>
              <a:buSzPts val="3200"/>
              <a:buFont typeface="Century Gothic"/>
              <a:buNone/>
              <a:defRPr sz="3200" b="0" i="0" u="none" strike="noStrike" cap="none">
                <a:solidFill>
                  <a:srgbClr val="0E57C4"/>
                </a:solidFill>
                <a:latin typeface="Century Gothic"/>
                <a:ea typeface="Century Gothic"/>
                <a:cs typeface="Century Gothic"/>
                <a:sym typeface="Century Gothic"/>
              </a:defRPr>
            </a:lvl4pPr>
            <a:lvl5pPr marL="0" marR="0" lvl="4" indent="0" algn="ctr" rtl="0">
              <a:spcBef>
                <a:spcPts val="0"/>
              </a:spcBef>
              <a:spcAft>
                <a:spcPts val="0"/>
              </a:spcAft>
              <a:buClr>
                <a:srgbClr val="0E57C4"/>
              </a:buClr>
              <a:buSzPts val="3200"/>
              <a:buFont typeface="Century Gothic"/>
              <a:buNone/>
              <a:defRPr sz="3200" b="0" i="0" u="none" strike="noStrike" cap="none">
                <a:solidFill>
                  <a:srgbClr val="0E57C4"/>
                </a:solidFill>
                <a:latin typeface="Century Gothic"/>
                <a:ea typeface="Century Gothic"/>
                <a:cs typeface="Century Gothic"/>
                <a:sym typeface="Century Gothic"/>
              </a:defRPr>
            </a:lvl5pPr>
            <a:lvl6pPr marL="0" marR="0" lvl="5" indent="0" algn="ctr" rtl="0">
              <a:spcBef>
                <a:spcPts val="0"/>
              </a:spcBef>
              <a:spcAft>
                <a:spcPts val="0"/>
              </a:spcAft>
              <a:buClr>
                <a:srgbClr val="0E57C4"/>
              </a:buClr>
              <a:buSzPts val="3200"/>
              <a:buFont typeface="Century Gothic"/>
              <a:buNone/>
              <a:defRPr sz="3200" b="0" i="0" u="none" strike="noStrike" cap="none">
                <a:solidFill>
                  <a:srgbClr val="0E57C4"/>
                </a:solidFill>
                <a:latin typeface="Century Gothic"/>
                <a:ea typeface="Century Gothic"/>
                <a:cs typeface="Century Gothic"/>
                <a:sym typeface="Century Gothic"/>
              </a:defRPr>
            </a:lvl6pPr>
            <a:lvl7pPr marL="0" marR="0" lvl="6" indent="0" algn="ctr" rtl="0">
              <a:spcBef>
                <a:spcPts val="0"/>
              </a:spcBef>
              <a:spcAft>
                <a:spcPts val="0"/>
              </a:spcAft>
              <a:buClr>
                <a:srgbClr val="0E57C4"/>
              </a:buClr>
              <a:buSzPts val="3200"/>
              <a:buFont typeface="Century Gothic"/>
              <a:buNone/>
              <a:defRPr sz="3200" b="0" i="0" u="none" strike="noStrike" cap="none">
                <a:solidFill>
                  <a:srgbClr val="0E57C4"/>
                </a:solidFill>
                <a:latin typeface="Century Gothic"/>
                <a:ea typeface="Century Gothic"/>
                <a:cs typeface="Century Gothic"/>
                <a:sym typeface="Century Gothic"/>
              </a:defRPr>
            </a:lvl7pPr>
            <a:lvl8pPr marL="0" marR="0" lvl="7" indent="0" algn="ctr" rtl="0">
              <a:spcBef>
                <a:spcPts val="0"/>
              </a:spcBef>
              <a:spcAft>
                <a:spcPts val="0"/>
              </a:spcAft>
              <a:buClr>
                <a:srgbClr val="0E57C4"/>
              </a:buClr>
              <a:buSzPts val="3200"/>
              <a:buFont typeface="Century Gothic"/>
              <a:buNone/>
              <a:defRPr sz="3200" b="0" i="0" u="none" strike="noStrike" cap="none">
                <a:solidFill>
                  <a:srgbClr val="0E57C4"/>
                </a:solidFill>
                <a:latin typeface="Century Gothic"/>
                <a:ea typeface="Century Gothic"/>
                <a:cs typeface="Century Gothic"/>
                <a:sym typeface="Century Gothic"/>
              </a:defRPr>
            </a:lvl8pPr>
            <a:lvl9pPr marL="0" marR="0" lvl="8" indent="0" algn="ctr" rtl="0">
              <a:spcBef>
                <a:spcPts val="0"/>
              </a:spcBef>
              <a:spcAft>
                <a:spcPts val="0"/>
              </a:spcAft>
              <a:buClr>
                <a:srgbClr val="0E57C4"/>
              </a:buClr>
              <a:buSzPts val="3200"/>
              <a:buFont typeface="Century Gothic"/>
              <a:buNone/>
              <a:defRPr sz="3200" b="0" i="0" u="none" strike="noStrike" cap="none">
                <a:solidFill>
                  <a:srgbClr val="0E57C4"/>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sp>
        <p:nvSpPr>
          <p:cNvPr id="157" name="Google Shape;157;p1"/>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pic>
        <p:nvPicPr>
          <p:cNvPr id="158" name="Google Shape;158;p1" descr="A close up of a logo&#10;&#10;Description automatically generated"/>
          <p:cNvPicPr preferRelativeResize="0"/>
          <p:nvPr/>
        </p:nvPicPr>
        <p:blipFill rotWithShape="1">
          <a:blip r:embed="rId3">
            <a:alphaModFix amt="25000"/>
          </a:blip>
          <a:srcRect l="15076" t="9091" r="33901"/>
          <a:stretch/>
        </p:blipFill>
        <p:spPr>
          <a:xfrm>
            <a:off x="474133" y="475488"/>
            <a:ext cx="11243734" cy="5909733"/>
          </a:xfrm>
          <a:prstGeom prst="rect">
            <a:avLst/>
          </a:prstGeom>
          <a:solidFill>
            <a:srgbClr val="1E5F9F"/>
          </a:solidFill>
          <a:ln>
            <a:noFill/>
          </a:ln>
        </p:spPr>
      </p:pic>
      <p:sp>
        <p:nvSpPr>
          <p:cNvPr id="159" name="Google Shape;159;p1"/>
          <p:cNvSpPr txBox="1">
            <a:spLocks noGrp="1"/>
          </p:cNvSpPr>
          <p:nvPr>
            <p:ph type="ctrTitle"/>
          </p:nvPr>
        </p:nvSpPr>
        <p:spPr>
          <a:xfrm>
            <a:off x="1154954" y="2099733"/>
            <a:ext cx="8827245" cy="2677648"/>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2"/>
              </a:buClr>
              <a:buSzPts val="5400"/>
              <a:buFont typeface="Century Gothic"/>
              <a:buNone/>
            </a:pPr>
            <a:r>
              <a:rPr lang="en-US" sz="6600"/>
              <a:t>ALL STAFF MEETING</a:t>
            </a:r>
            <a:endParaRPr sz="6600"/>
          </a:p>
        </p:txBody>
      </p:sp>
      <p:sp>
        <p:nvSpPr>
          <p:cNvPr id="160" name="Google Shape;160;p1"/>
          <p:cNvSpPr txBox="1">
            <a:spLocks noGrp="1"/>
          </p:cNvSpPr>
          <p:nvPr>
            <p:ph type="subTitle" idx="1"/>
          </p:nvPr>
        </p:nvSpPr>
        <p:spPr>
          <a:xfrm>
            <a:off x="1154954" y="4777380"/>
            <a:ext cx="8827245" cy="86142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r>
              <a:rPr lang="en-US" sz="2800">
                <a:solidFill>
                  <a:srgbClr val="9BC6CE"/>
                </a:solidFill>
              </a:rPr>
              <a:t>11/8/2023 8:30 AM</a:t>
            </a:r>
            <a:endParaRPr sz="2800">
              <a:solidFill>
                <a:srgbClr val="9BC6CE"/>
              </a:solidFill>
            </a:endParaRPr>
          </a:p>
        </p:txBody>
      </p:sp>
      <p:sp>
        <p:nvSpPr>
          <p:cNvPr id="161" name="Google Shape;161;p1"/>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sp>
        <p:nvSpPr>
          <p:cNvPr id="162" name="Google Shape;162;p1"/>
          <p:cNvSpPr txBox="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1000"/>
              <a:buFont typeface="Century Gothic"/>
              <a:buNone/>
            </a:pPr>
            <a:endParaRPr sz="1000" b="1" i="0" u="none" strike="noStrike" cap="none">
              <a:solidFill>
                <a:schemeClr val="accent1"/>
              </a:solidFill>
              <a:latin typeface="Century Gothic"/>
              <a:ea typeface="Century Gothic"/>
              <a:cs typeface="Century Gothic"/>
              <a:sym typeface="Century Gothic"/>
            </a:endParaRPr>
          </a:p>
        </p:txBody>
      </p:sp>
      <p:sp>
        <p:nvSpPr>
          <p:cNvPr id="163" name="Google Shape;163;p1"/>
          <p:cNvSpPr txBox="1"/>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000"/>
              <a:buFont typeface="Century Gothic"/>
              <a:buNone/>
            </a:pPr>
            <a:endParaRPr sz="1000" b="1" i="0" u="none" strike="noStrike" cap="none">
              <a:solidFill>
                <a:schemeClr val="accent1"/>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5072AA"/>
            </a:gs>
            <a:gs pos="100000">
              <a:srgbClr val="1A1F4B"/>
            </a:gs>
          </a:gsLst>
          <a:path path="circle">
            <a:fillToRect l="50000" t="50000" r="50000" b="50000"/>
          </a:path>
          <a:tileRect/>
        </a:gradFill>
        <a:effectLst/>
      </p:bgPr>
    </p:bg>
    <p:spTree>
      <p:nvGrpSpPr>
        <p:cNvPr id="1" name="Shape 295"/>
        <p:cNvGrpSpPr/>
        <p:nvPr/>
      </p:nvGrpSpPr>
      <p:grpSpPr>
        <a:xfrm>
          <a:off x="0" y="0"/>
          <a:ext cx="0" cy="0"/>
          <a:chOff x="0" y="0"/>
          <a:chExt cx="0" cy="0"/>
        </a:xfrm>
      </p:grpSpPr>
      <p:sp>
        <p:nvSpPr>
          <p:cNvPr id="296" name="Google Shape;296;p28"/>
          <p:cNvSpPr/>
          <p:nvPr/>
        </p:nvSpPr>
        <p:spPr>
          <a:xfrm>
            <a:off x="0" y="0"/>
            <a:ext cx="12192000" cy="6858000"/>
          </a:xfrm>
          <a:prstGeom prst="rect">
            <a:avLst/>
          </a:prstGeom>
          <a:gradFill>
            <a:gsLst>
              <a:gs pos="0">
                <a:srgbClr val="5072AA"/>
              </a:gs>
              <a:gs pos="10000">
                <a:srgbClr val="5072AA"/>
              </a:gs>
              <a:gs pos="100000">
                <a:srgbClr val="1A1F4B"/>
              </a:gs>
            </a:gsLst>
            <a:lin ang="612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97" name="Google Shape;297;p28"/>
          <p:cNvSpPr/>
          <p:nvPr/>
        </p:nvSpPr>
        <p:spPr>
          <a:xfrm>
            <a:off x="0" y="-2"/>
            <a:ext cx="8129873" cy="6858002"/>
          </a:xfrm>
          <a:prstGeom prst="snip2DiagRect">
            <a:avLst>
              <a:gd name="adj1" fmla="val 0"/>
              <a:gd name="adj2" fmla="val 0"/>
            </a:avLst>
          </a:prstGeom>
          <a:solidFill>
            <a:schemeClr val="dk1">
              <a:alpha val="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nvGrpSpPr>
          <p:cNvPr id="298" name="Google Shape;298;p28"/>
          <p:cNvGrpSpPr/>
          <p:nvPr/>
        </p:nvGrpSpPr>
        <p:grpSpPr>
          <a:xfrm>
            <a:off x="9206969" y="2963333"/>
            <a:ext cx="2981858" cy="3208867"/>
            <a:chOff x="9206969" y="2963333"/>
            <a:chExt cx="2981858" cy="3208867"/>
          </a:xfrm>
        </p:grpSpPr>
        <p:cxnSp>
          <p:nvCxnSpPr>
            <p:cNvPr id="299" name="Google Shape;299;p28"/>
            <p:cNvCxnSpPr/>
            <p:nvPr/>
          </p:nvCxnSpPr>
          <p:spPr>
            <a:xfrm flipH="1">
              <a:off x="11276012" y="2963333"/>
              <a:ext cx="912814" cy="912812"/>
            </a:xfrm>
            <a:prstGeom prst="straightConnector1">
              <a:avLst/>
            </a:prstGeom>
            <a:noFill/>
            <a:ln w="9525" cap="flat" cmpd="sng">
              <a:solidFill>
                <a:srgbClr val="FFFFFF"/>
              </a:solidFill>
              <a:prstDash val="solid"/>
              <a:round/>
              <a:headEnd type="none" w="sm" len="sm"/>
              <a:tailEnd type="none" w="sm" len="sm"/>
            </a:ln>
          </p:spPr>
        </p:cxnSp>
        <p:cxnSp>
          <p:nvCxnSpPr>
            <p:cNvPr id="300" name="Google Shape;300;p28"/>
            <p:cNvCxnSpPr/>
            <p:nvPr/>
          </p:nvCxnSpPr>
          <p:spPr>
            <a:xfrm flipH="1">
              <a:off x="9206969" y="3190344"/>
              <a:ext cx="2981857" cy="2981856"/>
            </a:xfrm>
            <a:prstGeom prst="straightConnector1">
              <a:avLst/>
            </a:prstGeom>
            <a:noFill/>
            <a:ln w="9525" cap="flat" cmpd="sng">
              <a:solidFill>
                <a:srgbClr val="FFFFFF"/>
              </a:solidFill>
              <a:prstDash val="solid"/>
              <a:round/>
              <a:headEnd type="none" w="sm" len="sm"/>
              <a:tailEnd type="none" w="sm" len="sm"/>
            </a:ln>
          </p:spPr>
        </p:cxnSp>
        <p:cxnSp>
          <p:nvCxnSpPr>
            <p:cNvPr id="301" name="Google Shape;301;p28"/>
            <p:cNvCxnSpPr/>
            <p:nvPr/>
          </p:nvCxnSpPr>
          <p:spPr>
            <a:xfrm flipH="1">
              <a:off x="10292292" y="3285067"/>
              <a:ext cx="1896534" cy="1896533"/>
            </a:xfrm>
            <a:prstGeom prst="straightConnector1">
              <a:avLst/>
            </a:prstGeom>
            <a:noFill/>
            <a:ln w="9525" cap="flat" cmpd="sng">
              <a:solidFill>
                <a:srgbClr val="FFFFFF"/>
              </a:solidFill>
              <a:prstDash val="solid"/>
              <a:round/>
              <a:headEnd type="none" w="sm" len="sm"/>
              <a:tailEnd type="none" w="sm" len="sm"/>
            </a:ln>
          </p:spPr>
        </p:cxnSp>
        <p:cxnSp>
          <p:nvCxnSpPr>
            <p:cNvPr id="302" name="Google Shape;302;p28"/>
            <p:cNvCxnSpPr/>
            <p:nvPr/>
          </p:nvCxnSpPr>
          <p:spPr>
            <a:xfrm flipH="1">
              <a:off x="10443103" y="3131080"/>
              <a:ext cx="1745722" cy="1745720"/>
            </a:xfrm>
            <a:prstGeom prst="straightConnector1">
              <a:avLst/>
            </a:prstGeom>
            <a:noFill/>
            <a:ln w="28575" cap="flat" cmpd="sng">
              <a:solidFill>
                <a:srgbClr val="FFFFFF"/>
              </a:solidFill>
              <a:prstDash val="solid"/>
              <a:round/>
              <a:headEnd type="none" w="sm" len="sm"/>
              <a:tailEnd type="none" w="sm" len="sm"/>
            </a:ln>
          </p:spPr>
        </p:cxnSp>
        <p:cxnSp>
          <p:nvCxnSpPr>
            <p:cNvPr id="303" name="Google Shape;303;p28"/>
            <p:cNvCxnSpPr/>
            <p:nvPr/>
          </p:nvCxnSpPr>
          <p:spPr>
            <a:xfrm flipH="1">
              <a:off x="10918826" y="3683001"/>
              <a:ext cx="1270001" cy="1269999"/>
            </a:xfrm>
            <a:prstGeom prst="straightConnector1">
              <a:avLst/>
            </a:prstGeom>
            <a:noFill/>
            <a:ln w="28575" cap="flat" cmpd="sng">
              <a:solidFill>
                <a:srgbClr val="FFFFFF"/>
              </a:solidFill>
              <a:prstDash val="solid"/>
              <a:round/>
              <a:headEnd type="none" w="sm" len="sm"/>
              <a:tailEnd type="none" w="sm" len="sm"/>
            </a:ln>
          </p:spPr>
        </p:cxnSp>
      </p:grpSp>
      <p:sp>
        <p:nvSpPr>
          <p:cNvPr id="304" name="Google Shape;304;p28"/>
          <p:cNvSpPr txBox="1">
            <a:spLocks noGrp="1"/>
          </p:cNvSpPr>
          <p:nvPr>
            <p:ph type="title"/>
          </p:nvPr>
        </p:nvSpPr>
        <p:spPr>
          <a:xfrm>
            <a:off x="8129864" y="843458"/>
            <a:ext cx="3723000" cy="30813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2800"/>
              <a:buFont typeface="Century Gothic"/>
              <a:buNone/>
            </a:pPr>
            <a:r>
              <a:rPr lang="en-US" sz="2800">
                <a:solidFill>
                  <a:srgbClr val="FFFFFF"/>
                </a:solidFill>
              </a:rPr>
              <a:t>THE LAST SURVEY</a:t>
            </a:r>
            <a:br>
              <a:rPr lang="en-US" sz="2800">
                <a:solidFill>
                  <a:srgbClr val="FFFFFF"/>
                </a:solidFill>
              </a:rPr>
            </a:br>
            <a:r>
              <a:rPr lang="en-US" sz="2800">
                <a:solidFill>
                  <a:srgbClr val="FFFFFF"/>
                </a:solidFill>
              </a:rPr>
              <a:t> – AREA OF FOCUS</a:t>
            </a:r>
            <a:br>
              <a:rPr lang="en-US" sz="2800">
                <a:solidFill>
                  <a:srgbClr val="FFFFFF"/>
                </a:solidFill>
              </a:rPr>
            </a:br>
            <a:br>
              <a:rPr lang="en-US" sz="2800">
                <a:solidFill>
                  <a:srgbClr val="FFFFFF"/>
                </a:solidFill>
              </a:rPr>
            </a:br>
            <a:r>
              <a:rPr lang="en-US" sz="2800">
                <a:solidFill>
                  <a:srgbClr val="FFFF00"/>
                </a:solidFill>
              </a:rPr>
              <a:t>INDIVIDUAL PLAN OF CARE</a:t>
            </a:r>
            <a:endParaRPr sz="2800">
              <a:solidFill>
                <a:srgbClr val="FFFFFF"/>
              </a:solidFill>
            </a:endParaRPr>
          </a:p>
        </p:txBody>
      </p:sp>
      <p:grpSp>
        <p:nvGrpSpPr>
          <p:cNvPr id="305" name="Google Shape;305;p28"/>
          <p:cNvGrpSpPr/>
          <p:nvPr/>
        </p:nvGrpSpPr>
        <p:grpSpPr>
          <a:xfrm>
            <a:off x="530732" y="914805"/>
            <a:ext cx="7449486" cy="5265540"/>
            <a:chOff x="0" y="118854"/>
            <a:chExt cx="7449486" cy="5265540"/>
          </a:xfrm>
        </p:grpSpPr>
        <p:sp>
          <p:nvSpPr>
            <p:cNvPr id="306" name="Google Shape;306;p28"/>
            <p:cNvSpPr/>
            <p:nvPr/>
          </p:nvSpPr>
          <p:spPr>
            <a:xfrm>
              <a:off x="0" y="118854"/>
              <a:ext cx="7449486" cy="1179360"/>
            </a:xfrm>
            <a:prstGeom prst="roundRect">
              <a:avLst>
                <a:gd name="adj" fmla="val 16667"/>
              </a:avLst>
            </a:prstGeom>
            <a:solidFill>
              <a:srgbClr val="5F9DD1"/>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8"/>
            <p:cNvSpPr txBox="1"/>
            <p:nvPr/>
          </p:nvSpPr>
          <p:spPr>
            <a:xfrm>
              <a:off x="57572" y="176426"/>
              <a:ext cx="7334342" cy="1064216"/>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Century Gothic"/>
                <a:buNone/>
              </a:pPr>
              <a:r>
                <a:rPr lang="en-US" sz="2100" b="0" i="0" u="none" strike="noStrike" cap="none">
                  <a:solidFill>
                    <a:schemeClr val="lt1"/>
                  </a:solidFill>
                  <a:latin typeface="Century Gothic"/>
                  <a:ea typeface="Century Gothic"/>
                  <a:cs typeface="Century Gothic"/>
                  <a:sym typeface="Century Gothic"/>
                </a:rPr>
                <a:t>Agency failed to develop individual Plan of Care (POC) that were complete, accurate, and addressed the total needs of the patient</a:t>
              </a:r>
              <a:endParaRPr/>
            </a:p>
          </p:txBody>
        </p:sp>
        <p:sp>
          <p:nvSpPr>
            <p:cNvPr id="308" name="Google Shape;308;p28"/>
            <p:cNvSpPr/>
            <p:nvPr/>
          </p:nvSpPr>
          <p:spPr>
            <a:xfrm>
              <a:off x="0" y="1298214"/>
              <a:ext cx="7449486" cy="40861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8"/>
            <p:cNvSpPr txBox="1"/>
            <p:nvPr/>
          </p:nvSpPr>
          <p:spPr>
            <a:xfrm>
              <a:off x="0" y="1298214"/>
              <a:ext cx="7449486" cy="4086180"/>
            </a:xfrm>
            <a:prstGeom prst="rect">
              <a:avLst/>
            </a:prstGeom>
            <a:noFill/>
            <a:ln>
              <a:noFill/>
            </a:ln>
          </p:spPr>
          <p:txBody>
            <a:bodyPr spcFirstLastPara="1" wrap="square" lIns="236500" tIns="26650" rIns="149350" bIns="26650" anchor="t" anchorCtr="0">
              <a:noAutofit/>
            </a:bodyPr>
            <a:lstStyle/>
            <a:p>
              <a:pPr marL="171450" marR="0" lvl="1" indent="-69850" algn="l" rtl="0">
                <a:lnSpc>
                  <a:spcPct val="90000"/>
                </a:lnSpc>
                <a:spcBef>
                  <a:spcPts val="0"/>
                </a:spcBef>
                <a:spcAft>
                  <a:spcPts val="0"/>
                </a:spcAft>
                <a:buClr>
                  <a:schemeClr val="lt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a:p>
              <a:pPr marL="171450" marR="0" lvl="1" indent="-171450" algn="l" rtl="0">
                <a:lnSpc>
                  <a:spcPct val="90000"/>
                </a:lnSpc>
                <a:spcBef>
                  <a:spcPts val="320"/>
                </a:spcBef>
                <a:spcAft>
                  <a:spcPts val="0"/>
                </a:spcAft>
                <a:buClr>
                  <a:schemeClr val="lt1"/>
                </a:buClr>
                <a:buSzPts val="1600"/>
                <a:buFont typeface="Century Gothic"/>
                <a:buChar char="•"/>
              </a:pPr>
              <a:r>
                <a:rPr lang="en-US" sz="1600" b="0" i="0" u="none" strike="noStrike" cap="none">
                  <a:solidFill>
                    <a:schemeClr val="lt1"/>
                  </a:solidFill>
                  <a:latin typeface="Century Gothic"/>
                  <a:ea typeface="Century Gothic"/>
                  <a:cs typeface="Century Gothic"/>
                  <a:sym typeface="Century Gothic"/>
                </a:rPr>
                <a:t>Failed to ensure the POC was complete and met the patient’s needs</a:t>
              </a:r>
              <a:endParaRPr/>
            </a:p>
            <a:p>
              <a:pPr marL="171450" marR="0" lvl="1" indent="-171450" algn="l" rtl="0">
                <a:lnSpc>
                  <a:spcPct val="90000"/>
                </a:lnSpc>
                <a:spcBef>
                  <a:spcPts val="320"/>
                </a:spcBef>
                <a:spcAft>
                  <a:spcPts val="0"/>
                </a:spcAft>
                <a:buClr>
                  <a:schemeClr val="lt1"/>
                </a:buClr>
                <a:buSzPts val="1600"/>
                <a:buFont typeface="Century Gothic"/>
                <a:buChar char="•"/>
              </a:pPr>
              <a:r>
                <a:rPr lang="en-US" sz="1600" b="0" i="0" u="none" strike="noStrike" cap="none">
                  <a:solidFill>
                    <a:schemeClr val="lt1"/>
                  </a:solidFill>
                  <a:latin typeface="Century Gothic"/>
                  <a:ea typeface="Century Gothic"/>
                  <a:cs typeface="Century Gothic"/>
                  <a:sym typeface="Century Gothic"/>
                </a:rPr>
                <a:t>Failed to include parameters to report increased edema measurement and did not include any additional interventions for edema</a:t>
              </a:r>
              <a:endParaRPr/>
            </a:p>
            <a:p>
              <a:pPr marL="171450" marR="0" lvl="1" indent="-171450" algn="l" rtl="0">
                <a:lnSpc>
                  <a:spcPct val="90000"/>
                </a:lnSpc>
                <a:spcBef>
                  <a:spcPts val="320"/>
                </a:spcBef>
                <a:spcAft>
                  <a:spcPts val="0"/>
                </a:spcAft>
                <a:buClr>
                  <a:schemeClr val="lt1"/>
                </a:buClr>
                <a:buSzPts val="1600"/>
                <a:buFont typeface="Century Gothic"/>
                <a:buChar char="•"/>
              </a:pPr>
              <a:r>
                <a:rPr lang="en-US" sz="1600" b="0" i="0" u="none" strike="noStrike" cap="none">
                  <a:solidFill>
                    <a:schemeClr val="lt1"/>
                  </a:solidFill>
                  <a:latin typeface="Century Gothic"/>
                  <a:ea typeface="Century Gothic"/>
                  <a:cs typeface="Century Gothic"/>
                  <a:sym typeface="Century Gothic"/>
                </a:rPr>
                <a:t>Failed to obtain orders or update the POC to include treatments and interventions discussed with patient</a:t>
              </a:r>
              <a:endParaRPr/>
            </a:p>
            <a:p>
              <a:pPr marL="171450" marR="0" lvl="1" indent="-171450" algn="l" rtl="0">
                <a:lnSpc>
                  <a:spcPct val="90000"/>
                </a:lnSpc>
                <a:spcBef>
                  <a:spcPts val="320"/>
                </a:spcBef>
                <a:spcAft>
                  <a:spcPts val="0"/>
                </a:spcAft>
                <a:buClr>
                  <a:schemeClr val="lt1"/>
                </a:buClr>
                <a:buSzPts val="1600"/>
                <a:buFont typeface="Century Gothic"/>
                <a:buChar char="•"/>
              </a:pPr>
              <a:r>
                <a:rPr lang="en-US" sz="1600" b="0" i="0" u="none" strike="noStrike" cap="none">
                  <a:solidFill>
                    <a:schemeClr val="lt1"/>
                  </a:solidFill>
                  <a:latin typeface="Century Gothic"/>
                  <a:ea typeface="Century Gothic"/>
                  <a:cs typeface="Century Gothic"/>
                  <a:sym typeface="Century Gothic"/>
                </a:rPr>
                <a:t>POC for Trilogy ventilator failed to include specific setting and frequency for use</a:t>
              </a:r>
              <a:endParaRPr/>
            </a:p>
            <a:p>
              <a:pPr marL="171450" marR="0" lvl="1" indent="-171450" algn="l" rtl="0">
                <a:lnSpc>
                  <a:spcPct val="90000"/>
                </a:lnSpc>
                <a:spcBef>
                  <a:spcPts val="320"/>
                </a:spcBef>
                <a:spcAft>
                  <a:spcPts val="0"/>
                </a:spcAft>
                <a:buClr>
                  <a:schemeClr val="lt1"/>
                </a:buClr>
                <a:buSzPts val="1600"/>
                <a:buFont typeface="Century Gothic"/>
                <a:buChar char="•"/>
              </a:pPr>
              <a:r>
                <a:rPr lang="en-US" sz="1600" b="0" i="0" u="none" strike="noStrike" cap="none">
                  <a:solidFill>
                    <a:schemeClr val="lt1"/>
                  </a:solidFill>
                  <a:latin typeface="Century Gothic"/>
                  <a:ea typeface="Century Gothic"/>
                  <a:cs typeface="Century Gothic"/>
                  <a:sym typeface="Century Gothic"/>
                </a:rPr>
                <a:t>POC for G-tube failed to include site care, type of enteral formula, rate and frequency, frequency of flushes, checking for placement or residual</a:t>
              </a:r>
              <a:endParaRPr/>
            </a:p>
            <a:p>
              <a:pPr marL="171450" marR="0" lvl="1" indent="-171450" algn="l" rtl="0">
                <a:lnSpc>
                  <a:spcPct val="90000"/>
                </a:lnSpc>
                <a:spcBef>
                  <a:spcPts val="320"/>
                </a:spcBef>
                <a:spcAft>
                  <a:spcPts val="0"/>
                </a:spcAft>
                <a:buClr>
                  <a:schemeClr val="lt1"/>
                </a:buClr>
                <a:buSzPts val="1600"/>
                <a:buFont typeface="Century Gothic"/>
                <a:buChar char="•"/>
              </a:pPr>
              <a:r>
                <a:rPr lang="en-US" sz="1600" b="0" i="0" u="none" strike="noStrike" cap="none">
                  <a:solidFill>
                    <a:schemeClr val="lt1"/>
                  </a:solidFill>
                  <a:latin typeface="Century Gothic"/>
                  <a:ea typeface="Century Gothic"/>
                  <a:cs typeface="Century Gothic"/>
                  <a:sym typeface="Century Gothic"/>
                </a:rPr>
                <a:t>POC failed to include correct frequency of BS monitoring and a sliding scale</a:t>
              </a:r>
              <a:endParaRPr/>
            </a:p>
            <a:p>
              <a:pPr marL="171450" marR="0" lvl="1" indent="-69850" algn="l" rtl="0">
                <a:lnSpc>
                  <a:spcPct val="90000"/>
                </a:lnSpc>
                <a:spcBef>
                  <a:spcPts val="320"/>
                </a:spcBef>
                <a:spcAft>
                  <a:spcPts val="0"/>
                </a:spcAft>
                <a:buClr>
                  <a:schemeClr val="lt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a:p>
              <a:pPr marL="171450" marR="0" lvl="1" indent="-69850" algn="l" rtl="0">
                <a:lnSpc>
                  <a:spcPct val="90000"/>
                </a:lnSpc>
                <a:spcBef>
                  <a:spcPts val="320"/>
                </a:spcBef>
                <a:spcAft>
                  <a:spcPts val="0"/>
                </a:spcAft>
                <a:buClr>
                  <a:schemeClr val="lt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grpSp>
      <p:pic>
        <p:nvPicPr>
          <p:cNvPr id="310" name="Google Shape;310;p28"/>
          <p:cNvPicPr preferRelativeResize="0"/>
          <p:nvPr/>
        </p:nvPicPr>
        <p:blipFill>
          <a:blip r:embed="rId3">
            <a:alphaModFix/>
          </a:blip>
          <a:stretch>
            <a:fillRect/>
          </a:stretch>
        </p:blipFill>
        <p:spPr>
          <a:xfrm>
            <a:off x="8026712" y="3807850"/>
            <a:ext cx="3929323" cy="2210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072AA"/>
            </a:gs>
            <a:gs pos="100000">
              <a:srgbClr val="1A1F4B"/>
            </a:gs>
          </a:gsLst>
          <a:path path="circle">
            <a:fillToRect l="50000" t="50000" r="50000" b="50000"/>
          </a:path>
          <a:tileRect/>
        </a:gradFill>
        <a:effectLst/>
      </p:bgPr>
    </p:bg>
    <p:spTree>
      <p:nvGrpSpPr>
        <p:cNvPr id="1" name="Shape 314"/>
        <p:cNvGrpSpPr/>
        <p:nvPr/>
      </p:nvGrpSpPr>
      <p:grpSpPr>
        <a:xfrm>
          <a:off x="0" y="0"/>
          <a:ext cx="0" cy="0"/>
          <a:chOff x="0" y="0"/>
          <a:chExt cx="0" cy="0"/>
        </a:xfrm>
      </p:grpSpPr>
      <p:sp>
        <p:nvSpPr>
          <p:cNvPr id="315" name="Google Shape;315;p29"/>
          <p:cNvSpPr/>
          <p:nvPr/>
        </p:nvSpPr>
        <p:spPr>
          <a:xfrm>
            <a:off x="0" y="0"/>
            <a:ext cx="12192000" cy="6858000"/>
          </a:xfrm>
          <a:prstGeom prst="rect">
            <a:avLst/>
          </a:prstGeom>
          <a:gradFill>
            <a:gsLst>
              <a:gs pos="0">
                <a:srgbClr val="5072AA"/>
              </a:gs>
              <a:gs pos="10000">
                <a:srgbClr val="5072AA"/>
              </a:gs>
              <a:gs pos="100000">
                <a:srgbClr val="1A1F4B"/>
              </a:gs>
            </a:gsLst>
            <a:lin ang="612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16" name="Google Shape;316;p29"/>
          <p:cNvSpPr/>
          <p:nvPr/>
        </p:nvSpPr>
        <p:spPr>
          <a:xfrm>
            <a:off x="0" y="-2"/>
            <a:ext cx="8129873" cy="6858002"/>
          </a:xfrm>
          <a:prstGeom prst="snip2DiagRect">
            <a:avLst>
              <a:gd name="adj1" fmla="val 0"/>
              <a:gd name="adj2" fmla="val 0"/>
            </a:avLst>
          </a:prstGeom>
          <a:solidFill>
            <a:schemeClr val="dk1">
              <a:alpha val="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nvGrpSpPr>
          <p:cNvPr id="317" name="Google Shape;317;p29"/>
          <p:cNvGrpSpPr/>
          <p:nvPr/>
        </p:nvGrpSpPr>
        <p:grpSpPr>
          <a:xfrm>
            <a:off x="9206969" y="2963333"/>
            <a:ext cx="2981858" cy="3208867"/>
            <a:chOff x="9206969" y="2963333"/>
            <a:chExt cx="2981858" cy="3208867"/>
          </a:xfrm>
        </p:grpSpPr>
        <p:cxnSp>
          <p:nvCxnSpPr>
            <p:cNvPr id="318" name="Google Shape;318;p29"/>
            <p:cNvCxnSpPr/>
            <p:nvPr/>
          </p:nvCxnSpPr>
          <p:spPr>
            <a:xfrm flipH="1">
              <a:off x="11276012" y="2963333"/>
              <a:ext cx="912814" cy="912812"/>
            </a:xfrm>
            <a:prstGeom prst="straightConnector1">
              <a:avLst/>
            </a:prstGeom>
            <a:noFill/>
            <a:ln w="9525" cap="flat" cmpd="sng">
              <a:solidFill>
                <a:srgbClr val="FFFFFF"/>
              </a:solidFill>
              <a:prstDash val="solid"/>
              <a:round/>
              <a:headEnd type="none" w="sm" len="sm"/>
              <a:tailEnd type="none" w="sm" len="sm"/>
            </a:ln>
          </p:spPr>
        </p:cxnSp>
        <p:cxnSp>
          <p:nvCxnSpPr>
            <p:cNvPr id="319" name="Google Shape;319;p29"/>
            <p:cNvCxnSpPr/>
            <p:nvPr/>
          </p:nvCxnSpPr>
          <p:spPr>
            <a:xfrm flipH="1">
              <a:off x="9206969" y="3190344"/>
              <a:ext cx="2981857" cy="2981856"/>
            </a:xfrm>
            <a:prstGeom prst="straightConnector1">
              <a:avLst/>
            </a:prstGeom>
            <a:noFill/>
            <a:ln w="9525" cap="flat" cmpd="sng">
              <a:solidFill>
                <a:srgbClr val="FFFFFF"/>
              </a:solidFill>
              <a:prstDash val="solid"/>
              <a:round/>
              <a:headEnd type="none" w="sm" len="sm"/>
              <a:tailEnd type="none" w="sm" len="sm"/>
            </a:ln>
          </p:spPr>
        </p:cxnSp>
        <p:cxnSp>
          <p:nvCxnSpPr>
            <p:cNvPr id="320" name="Google Shape;320;p29"/>
            <p:cNvCxnSpPr/>
            <p:nvPr/>
          </p:nvCxnSpPr>
          <p:spPr>
            <a:xfrm flipH="1">
              <a:off x="10292292" y="3285067"/>
              <a:ext cx="1896534" cy="1896533"/>
            </a:xfrm>
            <a:prstGeom prst="straightConnector1">
              <a:avLst/>
            </a:prstGeom>
            <a:noFill/>
            <a:ln w="9525" cap="flat" cmpd="sng">
              <a:solidFill>
                <a:srgbClr val="FFFFFF"/>
              </a:solidFill>
              <a:prstDash val="solid"/>
              <a:round/>
              <a:headEnd type="none" w="sm" len="sm"/>
              <a:tailEnd type="none" w="sm" len="sm"/>
            </a:ln>
          </p:spPr>
        </p:cxnSp>
        <p:cxnSp>
          <p:nvCxnSpPr>
            <p:cNvPr id="321" name="Google Shape;321;p29"/>
            <p:cNvCxnSpPr/>
            <p:nvPr/>
          </p:nvCxnSpPr>
          <p:spPr>
            <a:xfrm flipH="1">
              <a:off x="10443103" y="3131080"/>
              <a:ext cx="1745722" cy="1745720"/>
            </a:xfrm>
            <a:prstGeom prst="straightConnector1">
              <a:avLst/>
            </a:prstGeom>
            <a:noFill/>
            <a:ln w="28575" cap="flat" cmpd="sng">
              <a:solidFill>
                <a:srgbClr val="FFFFFF"/>
              </a:solidFill>
              <a:prstDash val="solid"/>
              <a:round/>
              <a:headEnd type="none" w="sm" len="sm"/>
              <a:tailEnd type="none" w="sm" len="sm"/>
            </a:ln>
          </p:spPr>
        </p:cxnSp>
        <p:cxnSp>
          <p:nvCxnSpPr>
            <p:cNvPr id="322" name="Google Shape;322;p29"/>
            <p:cNvCxnSpPr/>
            <p:nvPr/>
          </p:nvCxnSpPr>
          <p:spPr>
            <a:xfrm flipH="1">
              <a:off x="10918826" y="3683001"/>
              <a:ext cx="1270001" cy="1269999"/>
            </a:xfrm>
            <a:prstGeom prst="straightConnector1">
              <a:avLst/>
            </a:prstGeom>
            <a:noFill/>
            <a:ln w="28575" cap="flat" cmpd="sng">
              <a:solidFill>
                <a:srgbClr val="FFFFFF"/>
              </a:solidFill>
              <a:prstDash val="solid"/>
              <a:round/>
              <a:headEnd type="none" w="sm" len="sm"/>
              <a:tailEnd type="none" w="sm" len="sm"/>
            </a:ln>
          </p:spPr>
        </p:cxnSp>
      </p:grpSp>
      <p:sp>
        <p:nvSpPr>
          <p:cNvPr id="323" name="Google Shape;323;p29"/>
          <p:cNvSpPr txBox="1">
            <a:spLocks noGrp="1"/>
          </p:cNvSpPr>
          <p:nvPr>
            <p:ph type="title"/>
          </p:nvPr>
        </p:nvSpPr>
        <p:spPr>
          <a:xfrm>
            <a:off x="8822348" y="2775549"/>
            <a:ext cx="2912100" cy="3008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3240"/>
              <a:buFont typeface="Century Gothic"/>
              <a:buNone/>
            </a:pPr>
            <a:r>
              <a:rPr lang="en-US" sz="2540">
                <a:solidFill>
                  <a:srgbClr val="FFFFFF"/>
                </a:solidFill>
              </a:rPr>
              <a:t>THE LAST SURVEY</a:t>
            </a:r>
            <a:br>
              <a:rPr lang="en-US" sz="2540">
                <a:solidFill>
                  <a:srgbClr val="FFFFFF"/>
                </a:solidFill>
              </a:rPr>
            </a:br>
            <a:r>
              <a:rPr lang="en-US" sz="2540">
                <a:solidFill>
                  <a:srgbClr val="FFFFFF"/>
                </a:solidFill>
              </a:rPr>
              <a:t> – AREA OF FOCUS</a:t>
            </a:r>
            <a:br>
              <a:rPr lang="en-US" sz="2540">
                <a:solidFill>
                  <a:srgbClr val="FFFFFF"/>
                </a:solidFill>
              </a:rPr>
            </a:br>
            <a:br>
              <a:rPr lang="en-US" sz="2540">
                <a:solidFill>
                  <a:srgbClr val="FFFFFF"/>
                </a:solidFill>
              </a:rPr>
            </a:br>
            <a:r>
              <a:rPr lang="en-US" sz="2540">
                <a:solidFill>
                  <a:srgbClr val="FFFF00"/>
                </a:solidFill>
              </a:rPr>
              <a:t>REPORT TO PHYSICIAN</a:t>
            </a:r>
            <a:endParaRPr sz="2540">
              <a:solidFill>
                <a:srgbClr val="FFFFFF"/>
              </a:solidFill>
            </a:endParaRPr>
          </a:p>
        </p:txBody>
      </p:sp>
      <p:grpSp>
        <p:nvGrpSpPr>
          <p:cNvPr id="324" name="Google Shape;324;p29"/>
          <p:cNvGrpSpPr/>
          <p:nvPr/>
        </p:nvGrpSpPr>
        <p:grpSpPr>
          <a:xfrm>
            <a:off x="517236" y="1094290"/>
            <a:ext cx="7969823" cy="4766400"/>
            <a:chOff x="0" y="115235"/>
            <a:chExt cx="7969823" cy="4766400"/>
          </a:xfrm>
        </p:grpSpPr>
        <p:sp>
          <p:nvSpPr>
            <p:cNvPr id="325" name="Google Shape;325;p29"/>
            <p:cNvSpPr/>
            <p:nvPr/>
          </p:nvSpPr>
          <p:spPr>
            <a:xfrm>
              <a:off x="0" y="115235"/>
              <a:ext cx="7969823" cy="1123200"/>
            </a:xfrm>
            <a:prstGeom prst="roundRect">
              <a:avLst>
                <a:gd name="adj" fmla="val 16667"/>
              </a:avLst>
            </a:prstGeom>
            <a:solidFill>
              <a:srgbClr val="5F9DD1"/>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9"/>
            <p:cNvSpPr txBox="1"/>
            <p:nvPr/>
          </p:nvSpPr>
          <p:spPr>
            <a:xfrm>
              <a:off x="54830" y="170065"/>
              <a:ext cx="7860163" cy="1013540"/>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Century Gothic"/>
                <a:buNone/>
              </a:pPr>
              <a:r>
                <a:rPr lang="en-US" sz="2000" b="0" i="0" u="none" strike="noStrike" cap="none">
                  <a:solidFill>
                    <a:schemeClr val="lt1"/>
                  </a:solidFill>
                  <a:latin typeface="Century Gothic"/>
                  <a:ea typeface="Century Gothic"/>
                  <a:cs typeface="Century Gothic"/>
                  <a:sym typeface="Century Gothic"/>
                </a:rPr>
                <a:t>Failure to promptly alert relevant physician of changes in patient’s condition or needs that suggest that outcomes are not being achieved and/or that  the POC should be altered</a:t>
              </a:r>
              <a:endParaRPr/>
            </a:p>
          </p:txBody>
        </p:sp>
        <p:sp>
          <p:nvSpPr>
            <p:cNvPr id="327" name="Google Shape;327;p29"/>
            <p:cNvSpPr/>
            <p:nvPr/>
          </p:nvSpPr>
          <p:spPr>
            <a:xfrm>
              <a:off x="0" y="1238435"/>
              <a:ext cx="7969823" cy="364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9"/>
            <p:cNvSpPr txBox="1"/>
            <p:nvPr/>
          </p:nvSpPr>
          <p:spPr>
            <a:xfrm>
              <a:off x="0" y="1238435"/>
              <a:ext cx="7969823" cy="3643200"/>
            </a:xfrm>
            <a:prstGeom prst="rect">
              <a:avLst/>
            </a:prstGeom>
            <a:noFill/>
            <a:ln>
              <a:noFill/>
            </a:ln>
          </p:spPr>
          <p:txBody>
            <a:bodyPr spcFirstLastPara="1" wrap="square" lIns="253025" tIns="25400" rIns="142225" bIns="25400" anchor="t" anchorCtr="0">
              <a:noAutofit/>
            </a:bodyPr>
            <a:lstStyle/>
            <a:p>
              <a:pPr marL="171450" marR="0" lvl="1" indent="-69850" algn="l" rtl="0">
                <a:lnSpc>
                  <a:spcPct val="90000"/>
                </a:lnSpc>
                <a:spcBef>
                  <a:spcPts val="0"/>
                </a:spcBef>
                <a:spcAft>
                  <a:spcPts val="0"/>
                </a:spcAft>
                <a:buClr>
                  <a:schemeClr val="lt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a:p>
              <a:pPr marL="171450" marR="0" lvl="1" indent="-171450" algn="l" rtl="0">
                <a:lnSpc>
                  <a:spcPct val="90000"/>
                </a:lnSpc>
                <a:spcBef>
                  <a:spcPts val="320"/>
                </a:spcBef>
                <a:spcAft>
                  <a:spcPts val="0"/>
                </a:spcAft>
                <a:buClr>
                  <a:schemeClr val="lt1"/>
                </a:buClr>
                <a:buSzPts val="1600"/>
                <a:buFont typeface="Century Gothic"/>
                <a:buChar char="•"/>
              </a:pPr>
              <a:r>
                <a:rPr lang="en-US" sz="1600" b="0" i="0" u="none" strike="noStrike" cap="none">
                  <a:solidFill>
                    <a:schemeClr val="lt1"/>
                  </a:solidFill>
                  <a:latin typeface="Century Gothic"/>
                  <a:ea typeface="Century Gothic"/>
                  <a:cs typeface="Century Gothic"/>
                  <a:sym typeface="Century Gothic"/>
                </a:rPr>
                <a:t>Failed to report skin breakdown to the MD in order to prevent further deterioration</a:t>
              </a:r>
              <a:endParaRPr/>
            </a:p>
            <a:p>
              <a:pPr marL="171450" marR="0" lvl="1" indent="-171450" algn="l" rtl="0">
                <a:lnSpc>
                  <a:spcPct val="90000"/>
                </a:lnSpc>
                <a:spcBef>
                  <a:spcPts val="320"/>
                </a:spcBef>
                <a:spcAft>
                  <a:spcPts val="0"/>
                </a:spcAft>
                <a:buClr>
                  <a:schemeClr val="lt1"/>
                </a:buClr>
                <a:buSzPts val="1600"/>
                <a:buFont typeface="Century Gothic"/>
                <a:buChar char="•"/>
              </a:pPr>
              <a:r>
                <a:rPr lang="en-US" sz="1600" b="0" i="0" u="none" strike="noStrike" cap="none">
                  <a:solidFill>
                    <a:schemeClr val="lt1"/>
                  </a:solidFill>
                  <a:latin typeface="Century Gothic"/>
                  <a:ea typeface="Century Gothic"/>
                  <a:cs typeface="Century Gothic"/>
                  <a:sym typeface="Century Gothic"/>
                </a:rPr>
                <a:t>Failed to document a skin assessment of the area behind a immobilizer</a:t>
              </a:r>
              <a:endParaRPr/>
            </a:p>
            <a:p>
              <a:pPr marL="171450" marR="0" lvl="1" indent="-171450" algn="l" rtl="0">
                <a:lnSpc>
                  <a:spcPct val="90000"/>
                </a:lnSpc>
                <a:spcBef>
                  <a:spcPts val="320"/>
                </a:spcBef>
                <a:spcAft>
                  <a:spcPts val="0"/>
                </a:spcAft>
                <a:buClr>
                  <a:schemeClr val="lt1"/>
                </a:buClr>
                <a:buSzPts val="1600"/>
                <a:buFont typeface="Century Gothic"/>
                <a:buChar char="•"/>
              </a:pPr>
              <a:r>
                <a:rPr lang="en-US" sz="1600" b="0" i="0" u="none" strike="noStrike" cap="none">
                  <a:solidFill>
                    <a:schemeClr val="lt1"/>
                  </a:solidFill>
                  <a:latin typeface="Century Gothic"/>
                  <a:ea typeface="Century Gothic"/>
                  <a:cs typeface="Century Gothic"/>
                  <a:sym typeface="Century Gothic"/>
                </a:rPr>
                <a:t>Failed to contact the MD to obtain order or discuss options to prevent further skin breakdown</a:t>
              </a:r>
              <a:endParaRPr/>
            </a:p>
            <a:p>
              <a:pPr marL="171450" marR="0" lvl="1" indent="-171450" algn="l" rtl="0">
                <a:lnSpc>
                  <a:spcPct val="90000"/>
                </a:lnSpc>
                <a:spcBef>
                  <a:spcPts val="320"/>
                </a:spcBef>
                <a:spcAft>
                  <a:spcPts val="0"/>
                </a:spcAft>
                <a:buClr>
                  <a:schemeClr val="lt1"/>
                </a:buClr>
                <a:buSzPts val="1600"/>
                <a:buFont typeface="Century Gothic"/>
                <a:buChar char="•"/>
              </a:pPr>
              <a:r>
                <a:rPr lang="en-US" sz="1600" b="0" i="0" u="none" strike="noStrike" cap="none">
                  <a:solidFill>
                    <a:schemeClr val="lt1"/>
                  </a:solidFill>
                  <a:latin typeface="Century Gothic"/>
                  <a:ea typeface="Century Gothic"/>
                  <a:cs typeface="Century Gothic"/>
                  <a:sym typeface="Century Gothic"/>
                </a:rPr>
                <a:t>No evidence the MD was notified of new wounds to obtain orders for treatment</a:t>
              </a:r>
              <a:endParaRPr/>
            </a:p>
            <a:p>
              <a:pPr marL="171450" marR="0" lvl="1" indent="-171450" algn="l" rtl="0">
                <a:lnSpc>
                  <a:spcPct val="90000"/>
                </a:lnSpc>
                <a:spcBef>
                  <a:spcPts val="320"/>
                </a:spcBef>
                <a:spcAft>
                  <a:spcPts val="0"/>
                </a:spcAft>
                <a:buClr>
                  <a:schemeClr val="lt1"/>
                </a:buClr>
                <a:buSzPts val="1600"/>
                <a:buFont typeface="Century Gothic"/>
                <a:buChar char="•"/>
              </a:pPr>
              <a:r>
                <a:rPr lang="en-US" sz="1600" b="0" i="0" u="none" strike="noStrike" cap="none">
                  <a:solidFill>
                    <a:schemeClr val="lt1"/>
                  </a:solidFill>
                  <a:latin typeface="Century Gothic"/>
                  <a:ea typeface="Century Gothic"/>
                  <a:cs typeface="Century Gothic"/>
                  <a:sym typeface="Century Gothic"/>
                </a:rPr>
                <a:t>No evidence that MD was notified of decreased heart rate</a:t>
              </a:r>
              <a:endParaRPr/>
            </a:p>
            <a:p>
              <a:pPr marL="171450" marR="0" lvl="1" indent="-171450" algn="l" rtl="0">
                <a:lnSpc>
                  <a:spcPct val="90000"/>
                </a:lnSpc>
                <a:spcBef>
                  <a:spcPts val="320"/>
                </a:spcBef>
                <a:spcAft>
                  <a:spcPts val="0"/>
                </a:spcAft>
                <a:buClr>
                  <a:schemeClr val="lt1"/>
                </a:buClr>
                <a:buSzPts val="1600"/>
                <a:buFont typeface="Century Gothic"/>
                <a:buChar char="•"/>
              </a:pPr>
              <a:r>
                <a:rPr lang="en-US" sz="1600" b="0" i="0" u="none" strike="noStrike" cap="none">
                  <a:solidFill>
                    <a:schemeClr val="lt1"/>
                  </a:solidFill>
                  <a:latin typeface="Century Gothic"/>
                  <a:ea typeface="Century Gothic"/>
                  <a:cs typeface="Century Gothic"/>
                  <a:sym typeface="Century Gothic"/>
                </a:rPr>
                <a:t>No evidence that MD was notified that weekly HHA has no visits for 23 day period</a:t>
              </a:r>
              <a:endParaRPr/>
            </a:p>
            <a:p>
              <a:pPr marL="171450" marR="0" lvl="1" indent="-171450" algn="l" rtl="0">
                <a:lnSpc>
                  <a:spcPct val="90000"/>
                </a:lnSpc>
                <a:spcBef>
                  <a:spcPts val="320"/>
                </a:spcBef>
                <a:spcAft>
                  <a:spcPts val="0"/>
                </a:spcAft>
                <a:buClr>
                  <a:schemeClr val="lt1"/>
                </a:buClr>
                <a:buSzPts val="1600"/>
                <a:buFont typeface="Century Gothic"/>
                <a:buChar char="•"/>
              </a:pPr>
              <a:r>
                <a:rPr lang="en-US" sz="1600" b="0" i="0" u="none" strike="noStrike" cap="none">
                  <a:solidFill>
                    <a:schemeClr val="lt1"/>
                  </a:solidFill>
                  <a:latin typeface="Century Gothic"/>
                  <a:ea typeface="Century Gothic"/>
                  <a:cs typeface="Century Gothic"/>
                  <a:sym typeface="Century Gothic"/>
                </a:rPr>
                <a:t>No evidence that MD was notified of patient’s lack of O2 to determine if there was a need, and if so, obtain orders and facilitate O2 delivery</a:t>
              </a:r>
              <a:endParaRPr/>
            </a:p>
            <a:p>
              <a:pPr marL="171450" marR="0" lvl="1" indent="-69850" algn="l" rtl="0">
                <a:lnSpc>
                  <a:spcPct val="90000"/>
                </a:lnSpc>
                <a:spcBef>
                  <a:spcPts val="320"/>
                </a:spcBef>
                <a:spcAft>
                  <a:spcPts val="0"/>
                </a:spcAft>
                <a:buClr>
                  <a:schemeClr val="lt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grpSp>
      <p:pic>
        <p:nvPicPr>
          <p:cNvPr id="329" name="Google Shape;329;p29"/>
          <p:cNvPicPr preferRelativeResize="0"/>
          <p:nvPr/>
        </p:nvPicPr>
        <p:blipFill>
          <a:blip r:embed="rId3">
            <a:alphaModFix/>
          </a:blip>
          <a:stretch>
            <a:fillRect/>
          </a:stretch>
        </p:blipFill>
        <p:spPr>
          <a:xfrm>
            <a:off x="8787475" y="672600"/>
            <a:ext cx="2981850" cy="1490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072AA"/>
            </a:gs>
            <a:gs pos="100000">
              <a:srgbClr val="1A1F4B"/>
            </a:gs>
          </a:gsLst>
          <a:path path="circle">
            <a:fillToRect l="50000" t="50000" r="50000" b="50000"/>
          </a:path>
          <a:tileRect/>
        </a:gradFill>
        <a:effectLst/>
      </p:bgPr>
    </p:bg>
    <p:spTree>
      <p:nvGrpSpPr>
        <p:cNvPr id="1" name="Shape 333"/>
        <p:cNvGrpSpPr/>
        <p:nvPr/>
      </p:nvGrpSpPr>
      <p:grpSpPr>
        <a:xfrm>
          <a:off x="0" y="0"/>
          <a:ext cx="0" cy="0"/>
          <a:chOff x="0" y="0"/>
          <a:chExt cx="0" cy="0"/>
        </a:xfrm>
      </p:grpSpPr>
      <p:sp>
        <p:nvSpPr>
          <p:cNvPr id="334" name="Google Shape;334;p30"/>
          <p:cNvSpPr/>
          <p:nvPr/>
        </p:nvSpPr>
        <p:spPr>
          <a:xfrm>
            <a:off x="0" y="0"/>
            <a:ext cx="12192000" cy="6858000"/>
          </a:xfrm>
          <a:prstGeom prst="rect">
            <a:avLst/>
          </a:prstGeom>
          <a:gradFill>
            <a:gsLst>
              <a:gs pos="0">
                <a:srgbClr val="5072AA"/>
              </a:gs>
              <a:gs pos="10000">
                <a:srgbClr val="5072AA"/>
              </a:gs>
              <a:gs pos="100000">
                <a:srgbClr val="1A1F4B"/>
              </a:gs>
            </a:gsLst>
            <a:lin ang="612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35" name="Google Shape;335;p30"/>
          <p:cNvSpPr/>
          <p:nvPr/>
        </p:nvSpPr>
        <p:spPr>
          <a:xfrm>
            <a:off x="0" y="-2"/>
            <a:ext cx="8129873" cy="6858002"/>
          </a:xfrm>
          <a:prstGeom prst="snip2DiagRect">
            <a:avLst>
              <a:gd name="adj1" fmla="val 0"/>
              <a:gd name="adj2" fmla="val 0"/>
            </a:avLst>
          </a:prstGeom>
          <a:solidFill>
            <a:schemeClr val="dk1">
              <a:alpha val="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nvGrpSpPr>
          <p:cNvPr id="336" name="Google Shape;336;p30"/>
          <p:cNvGrpSpPr/>
          <p:nvPr/>
        </p:nvGrpSpPr>
        <p:grpSpPr>
          <a:xfrm>
            <a:off x="9206969" y="2963333"/>
            <a:ext cx="2981858" cy="3208867"/>
            <a:chOff x="9206969" y="2963333"/>
            <a:chExt cx="2981858" cy="3208867"/>
          </a:xfrm>
        </p:grpSpPr>
        <p:cxnSp>
          <p:nvCxnSpPr>
            <p:cNvPr id="337" name="Google Shape;337;p30"/>
            <p:cNvCxnSpPr/>
            <p:nvPr/>
          </p:nvCxnSpPr>
          <p:spPr>
            <a:xfrm flipH="1">
              <a:off x="11276012" y="2963333"/>
              <a:ext cx="912814" cy="912812"/>
            </a:xfrm>
            <a:prstGeom prst="straightConnector1">
              <a:avLst/>
            </a:prstGeom>
            <a:noFill/>
            <a:ln w="9525" cap="flat" cmpd="sng">
              <a:solidFill>
                <a:srgbClr val="FFFFFF"/>
              </a:solidFill>
              <a:prstDash val="solid"/>
              <a:round/>
              <a:headEnd type="none" w="sm" len="sm"/>
              <a:tailEnd type="none" w="sm" len="sm"/>
            </a:ln>
          </p:spPr>
        </p:cxnSp>
        <p:cxnSp>
          <p:nvCxnSpPr>
            <p:cNvPr id="338" name="Google Shape;338;p30"/>
            <p:cNvCxnSpPr/>
            <p:nvPr/>
          </p:nvCxnSpPr>
          <p:spPr>
            <a:xfrm flipH="1">
              <a:off x="9206969" y="3190344"/>
              <a:ext cx="2981857" cy="2981856"/>
            </a:xfrm>
            <a:prstGeom prst="straightConnector1">
              <a:avLst/>
            </a:prstGeom>
            <a:noFill/>
            <a:ln w="9525" cap="flat" cmpd="sng">
              <a:solidFill>
                <a:srgbClr val="FFFFFF"/>
              </a:solidFill>
              <a:prstDash val="solid"/>
              <a:round/>
              <a:headEnd type="none" w="sm" len="sm"/>
              <a:tailEnd type="none" w="sm" len="sm"/>
            </a:ln>
          </p:spPr>
        </p:cxnSp>
        <p:cxnSp>
          <p:nvCxnSpPr>
            <p:cNvPr id="339" name="Google Shape;339;p30"/>
            <p:cNvCxnSpPr/>
            <p:nvPr/>
          </p:nvCxnSpPr>
          <p:spPr>
            <a:xfrm flipH="1">
              <a:off x="10292292" y="3285067"/>
              <a:ext cx="1896534" cy="1896533"/>
            </a:xfrm>
            <a:prstGeom prst="straightConnector1">
              <a:avLst/>
            </a:prstGeom>
            <a:noFill/>
            <a:ln w="9525" cap="flat" cmpd="sng">
              <a:solidFill>
                <a:srgbClr val="FFFFFF"/>
              </a:solidFill>
              <a:prstDash val="solid"/>
              <a:round/>
              <a:headEnd type="none" w="sm" len="sm"/>
              <a:tailEnd type="none" w="sm" len="sm"/>
            </a:ln>
          </p:spPr>
        </p:cxnSp>
        <p:cxnSp>
          <p:nvCxnSpPr>
            <p:cNvPr id="340" name="Google Shape;340;p30"/>
            <p:cNvCxnSpPr/>
            <p:nvPr/>
          </p:nvCxnSpPr>
          <p:spPr>
            <a:xfrm flipH="1">
              <a:off x="10443103" y="3131080"/>
              <a:ext cx="1745722" cy="1745720"/>
            </a:xfrm>
            <a:prstGeom prst="straightConnector1">
              <a:avLst/>
            </a:prstGeom>
            <a:noFill/>
            <a:ln w="28575" cap="flat" cmpd="sng">
              <a:solidFill>
                <a:srgbClr val="FFFFFF"/>
              </a:solidFill>
              <a:prstDash val="solid"/>
              <a:round/>
              <a:headEnd type="none" w="sm" len="sm"/>
              <a:tailEnd type="none" w="sm" len="sm"/>
            </a:ln>
          </p:spPr>
        </p:cxnSp>
        <p:cxnSp>
          <p:nvCxnSpPr>
            <p:cNvPr id="341" name="Google Shape;341;p30"/>
            <p:cNvCxnSpPr/>
            <p:nvPr/>
          </p:nvCxnSpPr>
          <p:spPr>
            <a:xfrm flipH="1">
              <a:off x="10918826" y="3683001"/>
              <a:ext cx="1270001" cy="1269999"/>
            </a:xfrm>
            <a:prstGeom prst="straightConnector1">
              <a:avLst/>
            </a:prstGeom>
            <a:noFill/>
            <a:ln w="28575" cap="flat" cmpd="sng">
              <a:solidFill>
                <a:srgbClr val="FFFFFF"/>
              </a:solidFill>
              <a:prstDash val="solid"/>
              <a:round/>
              <a:headEnd type="none" w="sm" len="sm"/>
              <a:tailEnd type="none" w="sm" len="sm"/>
            </a:ln>
          </p:spPr>
        </p:cxnSp>
      </p:grpSp>
      <p:sp>
        <p:nvSpPr>
          <p:cNvPr id="342" name="Google Shape;342;p30"/>
          <p:cNvSpPr txBox="1">
            <a:spLocks noGrp="1"/>
          </p:cNvSpPr>
          <p:nvPr>
            <p:ph type="title"/>
          </p:nvPr>
        </p:nvSpPr>
        <p:spPr>
          <a:xfrm>
            <a:off x="7832789" y="1201974"/>
            <a:ext cx="3740308" cy="3248611"/>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FFFFFF"/>
              </a:buClr>
              <a:buSzPct val="100000"/>
              <a:buFont typeface="Century Gothic"/>
              <a:buNone/>
            </a:pPr>
            <a:r>
              <a:rPr lang="en-US">
                <a:solidFill>
                  <a:srgbClr val="FFFFFF"/>
                </a:solidFill>
              </a:rPr>
              <a:t>THE LAST SURVEY</a:t>
            </a:r>
            <a:br>
              <a:rPr lang="en-US">
                <a:solidFill>
                  <a:srgbClr val="FFFFFF"/>
                </a:solidFill>
              </a:rPr>
            </a:br>
            <a:r>
              <a:rPr lang="en-US">
                <a:solidFill>
                  <a:srgbClr val="FFFFFF"/>
                </a:solidFill>
              </a:rPr>
              <a:t> – AREA OF FOCUS</a:t>
            </a:r>
            <a:br>
              <a:rPr lang="en-US">
                <a:solidFill>
                  <a:srgbClr val="FFFFFF"/>
                </a:solidFill>
              </a:rPr>
            </a:br>
            <a:br>
              <a:rPr lang="en-US">
                <a:solidFill>
                  <a:srgbClr val="FFFFFF"/>
                </a:solidFill>
              </a:rPr>
            </a:br>
            <a:r>
              <a:rPr lang="en-US">
                <a:solidFill>
                  <a:srgbClr val="FFFF00"/>
                </a:solidFill>
              </a:rPr>
              <a:t>INFECTION CONTROL</a:t>
            </a:r>
            <a:endParaRPr>
              <a:solidFill>
                <a:srgbClr val="FFFFFF"/>
              </a:solidFill>
            </a:endParaRPr>
          </a:p>
        </p:txBody>
      </p:sp>
      <p:grpSp>
        <p:nvGrpSpPr>
          <p:cNvPr id="343" name="Google Shape;343;p30"/>
          <p:cNvGrpSpPr/>
          <p:nvPr/>
        </p:nvGrpSpPr>
        <p:grpSpPr>
          <a:xfrm>
            <a:off x="940645" y="1425992"/>
            <a:ext cx="6190459" cy="3799575"/>
            <a:chOff x="0" y="484568"/>
            <a:chExt cx="6190459" cy="3799575"/>
          </a:xfrm>
        </p:grpSpPr>
        <p:sp>
          <p:nvSpPr>
            <p:cNvPr id="344" name="Google Shape;344;p30"/>
            <p:cNvSpPr/>
            <p:nvPr/>
          </p:nvSpPr>
          <p:spPr>
            <a:xfrm>
              <a:off x="0" y="484568"/>
              <a:ext cx="6190459" cy="1444949"/>
            </a:xfrm>
            <a:prstGeom prst="roundRect">
              <a:avLst>
                <a:gd name="adj" fmla="val 16667"/>
              </a:avLst>
            </a:prstGeom>
            <a:solidFill>
              <a:srgbClr val="5F9DD1"/>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0"/>
            <p:cNvSpPr txBox="1"/>
            <p:nvPr/>
          </p:nvSpPr>
          <p:spPr>
            <a:xfrm>
              <a:off x="70537" y="555105"/>
              <a:ext cx="6049385" cy="1303875"/>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Century Gothic"/>
                <a:buNone/>
              </a:pPr>
              <a:r>
                <a:rPr lang="en-US" sz="2000" b="0" i="0" u="none" strike="noStrike" cap="none">
                  <a:solidFill>
                    <a:schemeClr val="lt1"/>
                  </a:solidFill>
                  <a:latin typeface="Century Gothic"/>
                  <a:ea typeface="Century Gothic"/>
                  <a:cs typeface="Century Gothic"/>
                  <a:sym typeface="Century Gothic"/>
                </a:rPr>
                <a:t>Failure to follow accepted standards of practice, including use of standard precaution, to prevent transmission of infections and communicable diseases</a:t>
              </a:r>
              <a:endParaRPr/>
            </a:p>
          </p:txBody>
        </p:sp>
        <p:sp>
          <p:nvSpPr>
            <p:cNvPr id="346" name="Google Shape;346;p30"/>
            <p:cNvSpPr/>
            <p:nvPr/>
          </p:nvSpPr>
          <p:spPr>
            <a:xfrm>
              <a:off x="0" y="1929518"/>
              <a:ext cx="6190459" cy="23546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0"/>
            <p:cNvSpPr txBox="1"/>
            <p:nvPr/>
          </p:nvSpPr>
          <p:spPr>
            <a:xfrm>
              <a:off x="0" y="1929518"/>
              <a:ext cx="6190459" cy="2354625"/>
            </a:xfrm>
            <a:prstGeom prst="rect">
              <a:avLst/>
            </a:prstGeom>
            <a:noFill/>
            <a:ln>
              <a:noFill/>
            </a:ln>
          </p:spPr>
          <p:txBody>
            <a:bodyPr spcFirstLastPara="1" wrap="square" lIns="196525" tIns="25400" rIns="142225" bIns="25400" anchor="t" anchorCtr="0">
              <a:noAutofit/>
            </a:bodyPr>
            <a:lstStyle/>
            <a:p>
              <a:pPr marL="228600" marR="0" lvl="1" indent="-101600" algn="l" rtl="0">
                <a:lnSpc>
                  <a:spcPct val="90000"/>
                </a:lnSpc>
                <a:spcBef>
                  <a:spcPts val="0"/>
                </a:spcBef>
                <a:spcAft>
                  <a:spcPts val="0"/>
                </a:spcAft>
                <a:buClr>
                  <a:schemeClr val="lt1"/>
                </a:buClr>
                <a:buSzPts val="2000"/>
                <a:buFont typeface="Century Gothic"/>
                <a:buNone/>
              </a:pPr>
              <a:endParaRPr sz="2000" b="0" i="0" u="none" strike="noStrike" cap="none">
                <a:solidFill>
                  <a:schemeClr val="lt1"/>
                </a:solidFill>
                <a:latin typeface="Century Gothic"/>
                <a:ea typeface="Century Gothic"/>
                <a:cs typeface="Century Gothic"/>
                <a:sym typeface="Century Gothic"/>
              </a:endParaRPr>
            </a:p>
            <a:p>
              <a:pPr marL="228600" marR="0" lvl="1" indent="-228600" algn="l" rtl="0">
                <a:lnSpc>
                  <a:spcPct val="90000"/>
                </a:lnSpc>
                <a:spcBef>
                  <a:spcPts val="400"/>
                </a:spcBef>
                <a:spcAft>
                  <a:spcPts val="0"/>
                </a:spcAft>
                <a:buClr>
                  <a:schemeClr val="lt1"/>
                </a:buClr>
                <a:buSzPts val="2000"/>
                <a:buFont typeface="Century Gothic"/>
                <a:buChar char="•"/>
              </a:pPr>
              <a:r>
                <a:rPr lang="en-US" sz="2000" b="0" i="0" u="none" strike="noStrike" cap="none">
                  <a:solidFill>
                    <a:schemeClr val="lt1"/>
                  </a:solidFill>
                  <a:latin typeface="Century Gothic"/>
                  <a:ea typeface="Century Gothic"/>
                  <a:cs typeface="Century Gothic"/>
                  <a:sym typeface="Century Gothic"/>
                </a:rPr>
                <a:t>Did not establish a clean field for wound care supplies</a:t>
              </a:r>
              <a:endParaRPr/>
            </a:p>
            <a:p>
              <a:pPr marL="285750" marR="0" lvl="1" indent="-25400" algn="l" rtl="0">
                <a:lnSpc>
                  <a:spcPct val="90000"/>
                </a:lnSpc>
                <a:spcBef>
                  <a:spcPts val="400"/>
                </a:spcBef>
                <a:spcAft>
                  <a:spcPts val="0"/>
                </a:spcAft>
                <a:buClr>
                  <a:schemeClr val="lt1"/>
                </a:buClr>
                <a:buSzPts val="4100"/>
                <a:buFont typeface="Century Gothic"/>
                <a:buNone/>
              </a:pPr>
              <a:endParaRPr sz="4100" b="0" i="0" u="none" strike="noStrike" cap="none">
                <a:solidFill>
                  <a:schemeClr val="lt1"/>
                </a:solidFill>
                <a:latin typeface="Century Gothic"/>
                <a:ea typeface="Century Gothic"/>
                <a:cs typeface="Century Gothic"/>
                <a:sym typeface="Century Gothic"/>
              </a:endParaRPr>
            </a:p>
            <a:p>
              <a:pPr marL="285750" marR="0" lvl="1" indent="-25400" algn="l" rtl="0">
                <a:lnSpc>
                  <a:spcPct val="90000"/>
                </a:lnSpc>
                <a:spcBef>
                  <a:spcPts val="820"/>
                </a:spcBef>
                <a:spcAft>
                  <a:spcPts val="0"/>
                </a:spcAft>
                <a:buClr>
                  <a:schemeClr val="lt1"/>
                </a:buClr>
                <a:buSzPts val="4100"/>
                <a:buFont typeface="Century Gothic"/>
                <a:buNone/>
              </a:pPr>
              <a:endParaRPr sz="4100" b="0" i="0" u="none" strike="noStrike" cap="none">
                <a:solidFill>
                  <a:schemeClr val="lt1"/>
                </a:solidFill>
                <a:latin typeface="Century Gothic"/>
                <a:ea typeface="Century Gothic"/>
                <a:cs typeface="Century Gothic"/>
                <a:sym typeface="Century Gothic"/>
              </a:endParaRPr>
            </a:p>
          </p:txBody>
        </p:sp>
      </p:grpSp>
      <p:pic>
        <p:nvPicPr>
          <p:cNvPr id="348" name="Google Shape;348;p30"/>
          <p:cNvPicPr preferRelativeResize="0"/>
          <p:nvPr/>
        </p:nvPicPr>
        <p:blipFill>
          <a:blip r:embed="rId3">
            <a:alphaModFix/>
          </a:blip>
          <a:stretch>
            <a:fillRect/>
          </a:stretch>
        </p:blipFill>
        <p:spPr>
          <a:xfrm>
            <a:off x="3312418" y="4015293"/>
            <a:ext cx="3919175" cy="2307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5072AA"/>
            </a:gs>
            <a:gs pos="100000">
              <a:srgbClr val="1A1F4B"/>
            </a:gs>
          </a:gsLst>
          <a:path path="circle">
            <a:fillToRect l="50000" t="50000" r="50000" b="50000"/>
          </a:path>
          <a:tileRect/>
        </a:gradFill>
        <a:effectLst/>
      </p:bgPr>
    </p:bg>
    <p:spTree>
      <p:nvGrpSpPr>
        <p:cNvPr id="1" name="Shape 352"/>
        <p:cNvGrpSpPr/>
        <p:nvPr/>
      </p:nvGrpSpPr>
      <p:grpSpPr>
        <a:xfrm>
          <a:off x="0" y="0"/>
          <a:ext cx="0" cy="0"/>
          <a:chOff x="0" y="0"/>
          <a:chExt cx="0" cy="0"/>
        </a:xfrm>
      </p:grpSpPr>
      <p:sp>
        <p:nvSpPr>
          <p:cNvPr id="353" name="Google Shape;353;p31"/>
          <p:cNvSpPr/>
          <p:nvPr/>
        </p:nvSpPr>
        <p:spPr>
          <a:xfrm>
            <a:off x="0" y="0"/>
            <a:ext cx="12192000" cy="6858000"/>
          </a:xfrm>
          <a:prstGeom prst="rect">
            <a:avLst/>
          </a:prstGeom>
          <a:gradFill>
            <a:gsLst>
              <a:gs pos="0">
                <a:srgbClr val="5072AA"/>
              </a:gs>
              <a:gs pos="10000">
                <a:srgbClr val="5072AA"/>
              </a:gs>
              <a:gs pos="100000">
                <a:srgbClr val="1A1F4B"/>
              </a:gs>
            </a:gsLst>
            <a:lin ang="612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54" name="Google Shape;354;p31"/>
          <p:cNvSpPr/>
          <p:nvPr/>
        </p:nvSpPr>
        <p:spPr>
          <a:xfrm>
            <a:off x="-314975" y="-233127"/>
            <a:ext cx="8130000" cy="6858000"/>
          </a:xfrm>
          <a:prstGeom prst="snip2DiagRect">
            <a:avLst>
              <a:gd name="adj1" fmla="val 0"/>
              <a:gd name="adj2" fmla="val 0"/>
            </a:avLst>
          </a:prstGeom>
          <a:solidFill>
            <a:schemeClr val="dk1">
              <a:alpha val="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nvGrpSpPr>
          <p:cNvPr id="355" name="Google Shape;355;p31"/>
          <p:cNvGrpSpPr/>
          <p:nvPr/>
        </p:nvGrpSpPr>
        <p:grpSpPr>
          <a:xfrm>
            <a:off x="9206969" y="2963333"/>
            <a:ext cx="2981858" cy="3208867"/>
            <a:chOff x="9206969" y="2963333"/>
            <a:chExt cx="2981858" cy="3208867"/>
          </a:xfrm>
        </p:grpSpPr>
        <p:cxnSp>
          <p:nvCxnSpPr>
            <p:cNvPr id="356" name="Google Shape;356;p31"/>
            <p:cNvCxnSpPr/>
            <p:nvPr/>
          </p:nvCxnSpPr>
          <p:spPr>
            <a:xfrm flipH="1">
              <a:off x="11276012" y="2963333"/>
              <a:ext cx="912814" cy="912812"/>
            </a:xfrm>
            <a:prstGeom prst="straightConnector1">
              <a:avLst/>
            </a:prstGeom>
            <a:noFill/>
            <a:ln w="9525" cap="flat" cmpd="sng">
              <a:solidFill>
                <a:srgbClr val="FFFFFF"/>
              </a:solidFill>
              <a:prstDash val="solid"/>
              <a:round/>
              <a:headEnd type="none" w="sm" len="sm"/>
              <a:tailEnd type="none" w="sm" len="sm"/>
            </a:ln>
          </p:spPr>
        </p:cxnSp>
        <p:cxnSp>
          <p:nvCxnSpPr>
            <p:cNvPr id="357" name="Google Shape;357;p31"/>
            <p:cNvCxnSpPr/>
            <p:nvPr/>
          </p:nvCxnSpPr>
          <p:spPr>
            <a:xfrm flipH="1">
              <a:off x="9206969" y="3190344"/>
              <a:ext cx="2981857" cy="2981856"/>
            </a:xfrm>
            <a:prstGeom prst="straightConnector1">
              <a:avLst/>
            </a:prstGeom>
            <a:noFill/>
            <a:ln w="9525" cap="flat" cmpd="sng">
              <a:solidFill>
                <a:srgbClr val="FFFFFF"/>
              </a:solidFill>
              <a:prstDash val="solid"/>
              <a:round/>
              <a:headEnd type="none" w="sm" len="sm"/>
              <a:tailEnd type="none" w="sm" len="sm"/>
            </a:ln>
          </p:spPr>
        </p:cxnSp>
        <p:cxnSp>
          <p:nvCxnSpPr>
            <p:cNvPr id="358" name="Google Shape;358;p31"/>
            <p:cNvCxnSpPr/>
            <p:nvPr/>
          </p:nvCxnSpPr>
          <p:spPr>
            <a:xfrm flipH="1">
              <a:off x="10292292" y="3285067"/>
              <a:ext cx="1896534" cy="1896533"/>
            </a:xfrm>
            <a:prstGeom prst="straightConnector1">
              <a:avLst/>
            </a:prstGeom>
            <a:noFill/>
            <a:ln w="9525" cap="flat" cmpd="sng">
              <a:solidFill>
                <a:srgbClr val="FFFFFF"/>
              </a:solidFill>
              <a:prstDash val="solid"/>
              <a:round/>
              <a:headEnd type="none" w="sm" len="sm"/>
              <a:tailEnd type="none" w="sm" len="sm"/>
            </a:ln>
          </p:spPr>
        </p:cxnSp>
        <p:cxnSp>
          <p:nvCxnSpPr>
            <p:cNvPr id="359" name="Google Shape;359;p31"/>
            <p:cNvCxnSpPr/>
            <p:nvPr/>
          </p:nvCxnSpPr>
          <p:spPr>
            <a:xfrm flipH="1">
              <a:off x="10443103" y="3131080"/>
              <a:ext cx="1745722" cy="1745720"/>
            </a:xfrm>
            <a:prstGeom prst="straightConnector1">
              <a:avLst/>
            </a:prstGeom>
            <a:noFill/>
            <a:ln w="28575" cap="flat" cmpd="sng">
              <a:solidFill>
                <a:srgbClr val="FFFFFF"/>
              </a:solidFill>
              <a:prstDash val="solid"/>
              <a:round/>
              <a:headEnd type="none" w="sm" len="sm"/>
              <a:tailEnd type="none" w="sm" len="sm"/>
            </a:ln>
          </p:spPr>
        </p:cxnSp>
        <p:cxnSp>
          <p:nvCxnSpPr>
            <p:cNvPr id="360" name="Google Shape;360;p31"/>
            <p:cNvCxnSpPr/>
            <p:nvPr/>
          </p:nvCxnSpPr>
          <p:spPr>
            <a:xfrm flipH="1">
              <a:off x="10918826" y="3683001"/>
              <a:ext cx="1270001" cy="1269999"/>
            </a:xfrm>
            <a:prstGeom prst="straightConnector1">
              <a:avLst/>
            </a:prstGeom>
            <a:noFill/>
            <a:ln w="28575" cap="flat" cmpd="sng">
              <a:solidFill>
                <a:srgbClr val="FFFFFF"/>
              </a:solidFill>
              <a:prstDash val="solid"/>
              <a:round/>
              <a:headEnd type="none" w="sm" len="sm"/>
              <a:tailEnd type="none" w="sm" len="sm"/>
            </a:ln>
          </p:spPr>
        </p:cxnSp>
      </p:grpSp>
      <p:sp>
        <p:nvSpPr>
          <p:cNvPr id="361" name="Google Shape;361;p31"/>
          <p:cNvSpPr txBox="1">
            <a:spLocks noGrp="1"/>
          </p:cNvSpPr>
          <p:nvPr>
            <p:ph type="title"/>
          </p:nvPr>
        </p:nvSpPr>
        <p:spPr>
          <a:xfrm>
            <a:off x="7814907" y="644034"/>
            <a:ext cx="3874800" cy="324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3240"/>
              <a:buFont typeface="Century Gothic"/>
              <a:buNone/>
            </a:pPr>
            <a:r>
              <a:rPr lang="en-US" sz="2940">
                <a:solidFill>
                  <a:srgbClr val="FFFFFF"/>
                </a:solidFill>
              </a:rPr>
              <a:t>THE LAST SURVEY</a:t>
            </a:r>
            <a:br>
              <a:rPr lang="en-US" sz="2940">
                <a:solidFill>
                  <a:srgbClr val="FFFFFF"/>
                </a:solidFill>
              </a:rPr>
            </a:br>
            <a:r>
              <a:rPr lang="en-US" sz="2940">
                <a:solidFill>
                  <a:srgbClr val="FFFFFF"/>
                </a:solidFill>
              </a:rPr>
              <a:t> – AREA OF FOCUS</a:t>
            </a:r>
            <a:br>
              <a:rPr lang="en-US" sz="2940">
                <a:solidFill>
                  <a:srgbClr val="FFFFFF"/>
                </a:solidFill>
              </a:rPr>
            </a:br>
            <a:br>
              <a:rPr lang="en-US" sz="2940">
                <a:solidFill>
                  <a:srgbClr val="FFFFFF"/>
                </a:solidFill>
              </a:rPr>
            </a:br>
            <a:r>
              <a:rPr lang="en-US" sz="2940">
                <a:solidFill>
                  <a:srgbClr val="FFFF00"/>
                </a:solidFill>
              </a:rPr>
              <a:t>HHA INSTRUCTIONS</a:t>
            </a:r>
            <a:endParaRPr sz="2940">
              <a:solidFill>
                <a:srgbClr val="FFFFFF"/>
              </a:solidFill>
            </a:endParaRPr>
          </a:p>
        </p:txBody>
      </p:sp>
      <p:grpSp>
        <p:nvGrpSpPr>
          <p:cNvPr id="362" name="Google Shape;362;p31"/>
          <p:cNvGrpSpPr/>
          <p:nvPr/>
        </p:nvGrpSpPr>
        <p:grpSpPr>
          <a:xfrm>
            <a:off x="940645" y="1060030"/>
            <a:ext cx="6735088" cy="4531500"/>
            <a:chOff x="0" y="118606"/>
            <a:chExt cx="6735088" cy="4531500"/>
          </a:xfrm>
        </p:grpSpPr>
        <p:sp>
          <p:nvSpPr>
            <p:cNvPr id="363" name="Google Shape;363;p31"/>
            <p:cNvSpPr/>
            <p:nvPr/>
          </p:nvSpPr>
          <p:spPr>
            <a:xfrm>
              <a:off x="0" y="118606"/>
              <a:ext cx="6735088" cy="755820"/>
            </a:xfrm>
            <a:prstGeom prst="roundRect">
              <a:avLst>
                <a:gd name="adj" fmla="val 16667"/>
              </a:avLst>
            </a:prstGeom>
            <a:solidFill>
              <a:srgbClr val="5F9DD1"/>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1"/>
            <p:cNvSpPr txBox="1"/>
            <p:nvPr/>
          </p:nvSpPr>
          <p:spPr>
            <a:xfrm>
              <a:off x="36896" y="155502"/>
              <a:ext cx="6661296" cy="682028"/>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Clr>
                  <a:schemeClr val="lt1"/>
                </a:buClr>
                <a:buSzPts val="1900"/>
                <a:buFont typeface="Century Gothic"/>
                <a:buNone/>
              </a:pPr>
              <a:r>
                <a:rPr lang="en-US" sz="2000" b="0" i="0" u="none" strike="noStrike" cap="none">
                  <a:solidFill>
                    <a:schemeClr val="lt1"/>
                  </a:solidFill>
                  <a:latin typeface="Century Gothic"/>
                  <a:ea typeface="Century Gothic"/>
                  <a:cs typeface="Century Gothic"/>
                  <a:sym typeface="Century Gothic"/>
                </a:rPr>
                <a:t>Failure to develop complete and accurate HHA written instructions to care for the patient</a:t>
              </a:r>
              <a:endParaRPr sz="1500"/>
            </a:p>
          </p:txBody>
        </p:sp>
        <p:sp>
          <p:nvSpPr>
            <p:cNvPr id="365" name="Google Shape;365;p31"/>
            <p:cNvSpPr/>
            <p:nvPr/>
          </p:nvSpPr>
          <p:spPr>
            <a:xfrm>
              <a:off x="0" y="874426"/>
              <a:ext cx="6735088" cy="37756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1"/>
            <p:cNvSpPr txBox="1"/>
            <p:nvPr/>
          </p:nvSpPr>
          <p:spPr>
            <a:xfrm>
              <a:off x="0" y="874426"/>
              <a:ext cx="6735088" cy="3775680"/>
            </a:xfrm>
            <a:prstGeom prst="rect">
              <a:avLst/>
            </a:prstGeom>
            <a:noFill/>
            <a:ln>
              <a:noFill/>
            </a:ln>
          </p:spPr>
          <p:txBody>
            <a:bodyPr spcFirstLastPara="1" wrap="square" lIns="213825" tIns="24125" rIns="135125" bIns="24125" anchor="t" anchorCtr="0">
              <a:noAutofit/>
            </a:bodyPr>
            <a:lstStyle/>
            <a:p>
              <a:pPr marL="114300" marR="0" lvl="1" indent="-19050" algn="l" rtl="0">
                <a:lnSpc>
                  <a:spcPct val="90000"/>
                </a:lnSpc>
                <a:spcBef>
                  <a:spcPts val="0"/>
                </a:spcBef>
                <a:spcAft>
                  <a:spcPts val="0"/>
                </a:spcAft>
                <a:buClr>
                  <a:schemeClr val="lt1"/>
                </a:buClr>
                <a:buSzPts val="1500"/>
                <a:buFont typeface="Century Gothic"/>
                <a:buNone/>
              </a:pPr>
              <a:endParaRPr sz="1700" b="0" i="0" u="none" strike="noStrike" cap="none">
                <a:solidFill>
                  <a:schemeClr val="lt1"/>
                </a:solidFill>
                <a:latin typeface="Century Gothic"/>
                <a:ea typeface="Century Gothic"/>
                <a:cs typeface="Century Gothic"/>
                <a:sym typeface="Century Gothic"/>
              </a:endParaRPr>
            </a:p>
            <a:p>
              <a:pPr marL="114300" marR="0" lvl="1" indent="-127000" algn="l" rtl="0">
                <a:lnSpc>
                  <a:spcPct val="90000"/>
                </a:lnSpc>
                <a:spcBef>
                  <a:spcPts val="300"/>
                </a:spcBef>
                <a:spcAft>
                  <a:spcPts val="0"/>
                </a:spcAft>
                <a:buClr>
                  <a:schemeClr val="lt1"/>
                </a:buClr>
                <a:buSzPts val="1700"/>
                <a:buFont typeface="Century Gothic"/>
                <a:buChar char="•"/>
              </a:pPr>
              <a:r>
                <a:rPr lang="en-US" sz="1700" b="0" i="0" u="none" strike="noStrike" cap="none">
                  <a:solidFill>
                    <a:schemeClr val="lt1"/>
                  </a:solidFill>
                  <a:latin typeface="Century Gothic"/>
                  <a:ea typeface="Century Gothic"/>
                  <a:cs typeface="Century Gothic"/>
                  <a:sym typeface="Century Gothic"/>
                </a:rPr>
                <a:t>Failure to include:</a:t>
              </a:r>
              <a:endParaRPr sz="1600"/>
            </a:p>
            <a:p>
              <a:pPr marL="228600" marR="0" lvl="2" indent="-127000" algn="l" rtl="0">
                <a:lnSpc>
                  <a:spcPct val="90000"/>
                </a:lnSpc>
                <a:spcBef>
                  <a:spcPts val="300"/>
                </a:spcBef>
                <a:spcAft>
                  <a:spcPts val="0"/>
                </a:spcAft>
                <a:buClr>
                  <a:schemeClr val="lt1"/>
                </a:buClr>
                <a:buSzPts val="1700"/>
                <a:buFont typeface="Century Gothic"/>
                <a:buChar char="•"/>
              </a:pPr>
              <a:r>
                <a:rPr lang="en-US" sz="1700" b="0" i="0" u="none" strike="noStrike" cap="none">
                  <a:solidFill>
                    <a:schemeClr val="lt1"/>
                  </a:solidFill>
                  <a:latin typeface="Century Gothic"/>
                  <a:ea typeface="Century Gothic"/>
                  <a:cs typeface="Century Gothic"/>
                  <a:sym typeface="Century Gothic"/>
                </a:rPr>
                <a:t>Instruction for barrier cream or for positioning to relieve pressure</a:t>
              </a:r>
              <a:endParaRPr sz="1600"/>
            </a:p>
            <a:p>
              <a:pPr marL="228600" marR="0" lvl="2" indent="-127000" algn="l" rtl="0">
                <a:lnSpc>
                  <a:spcPct val="90000"/>
                </a:lnSpc>
                <a:spcBef>
                  <a:spcPts val="300"/>
                </a:spcBef>
                <a:spcAft>
                  <a:spcPts val="0"/>
                </a:spcAft>
                <a:buClr>
                  <a:schemeClr val="lt1"/>
                </a:buClr>
                <a:buSzPts val="1700"/>
                <a:buFont typeface="Century Gothic"/>
                <a:buChar char="•"/>
              </a:pPr>
              <a:r>
                <a:rPr lang="en-US" sz="1700" b="0" i="0" u="none" strike="noStrike" cap="none">
                  <a:solidFill>
                    <a:schemeClr val="lt1"/>
                  </a:solidFill>
                  <a:latin typeface="Century Gothic"/>
                  <a:ea typeface="Century Gothic"/>
                  <a:cs typeface="Century Gothic"/>
                  <a:sym typeface="Century Gothic"/>
                </a:rPr>
                <a:t>specifics for HHA care of Foley catheter  including emptying the bag</a:t>
              </a:r>
              <a:endParaRPr sz="1600"/>
            </a:p>
            <a:p>
              <a:pPr marL="228600" marR="0" lvl="2" indent="-127000" algn="l" rtl="0">
                <a:lnSpc>
                  <a:spcPct val="90000"/>
                </a:lnSpc>
                <a:spcBef>
                  <a:spcPts val="300"/>
                </a:spcBef>
                <a:spcAft>
                  <a:spcPts val="0"/>
                </a:spcAft>
                <a:buClr>
                  <a:schemeClr val="lt1"/>
                </a:buClr>
                <a:buSzPts val="1700"/>
                <a:buFont typeface="Century Gothic"/>
                <a:buChar char="•"/>
              </a:pPr>
              <a:r>
                <a:rPr lang="en-US" sz="1700" b="0" i="0" u="none" strike="noStrike" cap="none">
                  <a:solidFill>
                    <a:schemeClr val="lt1"/>
                  </a:solidFill>
                  <a:latin typeface="Century Gothic"/>
                  <a:ea typeface="Century Gothic"/>
                  <a:cs typeface="Century Gothic"/>
                  <a:sym typeface="Century Gothic"/>
                </a:rPr>
                <a:t>diabetic precautions</a:t>
              </a:r>
              <a:endParaRPr sz="1600"/>
            </a:p>
            <a:p>
              <a:pPr marL="228600" marR="0" lvl="2" indent="-127000" algn="l" rtl="0">
                <a:lnSpc>
                  <a:spcPct val="90000"/>
                </a:lnSpc>
                <a:spcBef>
                  <a:spcPts val="300"/>
                </a:spcBef>
                <a:spcAft>
                  <a:spcPts val="0"/>
                </a:spcAft>
                <a:buClr>
                  <a:schemeClr val="lt1"/>
                </a:buClr>
                <a:buSzPts val="1700"/>
                <a:buFont typeface="Century Gothic"/>
                <a:buChar char="•"/>
              </a:pPr>
              <a:r>
                <a:rPr lang="en-US" sz="1700" b="0" i="0" u="none" strike="noStrike" cap="none">
                  <a:solidFill>
                    <a:schemeClr val="lt1"/>
                  </a:solidFill>
                  <a:latin typeface="Century Gothic"/>
                  <a:ea typeface="Century Gothic"/>
                  <a:cs typeface="Century Gothic"/>
                  <a:sym typeface="Century Gothic"/>
                </a:rPr>
                <a:t>bleeding precautions</a:t>
              </a:r>
              <a:endParaRPr sz="1600"/>
            </a:p>
            <a:p>
              <a:pPr marL="228600" marR="0" lvl="2" indent="-127000" algn="l" rtl="0">
                <a:lnSpc>
                  <a:spcPct val="90000"/>
                </a:lnSpc>
                <a:spcBef>
                  <a:spcPts val="300"/>
                </a:spcBef>
                <a:spcAft>
                  <a:spcPts val="0"/>
                </a:spcAft>
                <a:buClr>
                  <a:schemeClr val="lt1"/>
                </a:buClr>
                <a:buSzPts val="1700"/>
                <a:buFont typeface="Century Gothic"/>
                <a:buChar char="•"/>
              </a:pPr>
              <a:r>
                <a:rPr lang="en-US" sz="1700" b="0" i="0" u="none" strike="noStrike" cap="none">
                  <a:solidFill>
                    <a:schemeClr val="lt1"/>
                  </a:solidFill>
                  <a:latin typeface="Century Gothic"/>
                  <a:ea typeface="Century Gothic"/>
                  <a:cs typeface="Century Gothic"/>
                  <a:sym typeface="Century Gothic"/>
                </a:rPr>
                <a:t>Presence of a dressing and changes to report</a:t>
              </a:r>
              <a:endParaRPr sz="1600"/>
            </a:p>
            <a:p>
              <a:pPr marL="228600" marR="0" lvl="2" indent="-127000" algn="l" rtl="0">
                <a:lnSpc>
                  <a:spcPct val="90000"/>
                </a:lnSpc>
                <a:spcBef>
                  <a:spcPts val="300"/>
                </a:spcBef>
                <a:spcAft>
                  <a:spcPts val="0"/>
                </a:spcAft>
                <a:buClr>
                  <a:schemeClr val="lt1"/>
                </a:buClr>
                <a:buSzPts val="1700"/>
                <a:buFont typeface="Century Gothic"/>
                <a:buChar char="•"/>
              </a:pPr>
              <a:r>
                <a:rPr lang="en-US" sz="1700" b="0" i="0" u="none" strike="noStrike" cap="none">
                  <a:solidFill>
                    <a:schemeClr val="lt1"/>
                  </a:solidFill>
                  <a:latin typeface="Century Gothic"/>
                  <a:ea typeface="Century Gothic"/>
                  <a:cs typeface="Century Gothic"/>
                  <a:sym typeface="Century Gothic"/>
                </a:rPr>
                <a:t>Instructions regarding compression stockings</a:t>
              </a:r>
              <a:endParaRPr sz="1600"/>
            </a:p>
            <a:p>
              <a:pPr marL="228600" marR="0" lvl="2" indent="-127000" algn="l" rtl="0">
                <a:lnSpc>
                  <a:spcPct val="90000"/>
                </a:lnSpc>
                <a:spcBef>
                  <a:spcPts val="300"/>
                </a:spcBef>
                <a:spcAft>
                  <a:spcPts val="0"/>
                </a:spcAft>
                <a:buClr>
                  <a:schemeClr val="lt1"/>
                </a:buClr>
                <a:buSzPts val="1700"/>
                <a:buFont typeface="Century Gothic"/>
                <a:buChar char="•"/>
              </a:pPr>
              <a:r>
                <a:rPr lang="en-US" sz="1700" b="0" i="0" u="none" strike="noStrike" cap="none">
                  <a:solidFill>
                    <a:schemeClr val="lt1"/>
                  </a:solidFill>
                  <a:latin typeface="Century Gothic"/>
                  <a:ea typeface="Century Gothic"/>
                  <a:cs typeface="Century Gothic"/>
                  <a:sym typeface="Century Gothic"/>
                </a:rPr>
                <a:t>Instructions for use of adult brief, barrier ointment and frequent change of position for pressure relief</a:t>
              </a:r>
              <a:endParaRPr sz="1600"/>
            </a:p>
            <a:p>
              <a:pPr marL="228600" marR="0" lvl="2" indent="-19050" algn="l" rtl="0">
                <a:lnSpc>
                  <a:spcPct val="90000"/>
                </a:lnSpc>
                <a:spcBef>
                  <a:spcPts val="300"/>
                </a:spcBef>
                <a:spcAft>
                  <a:spcPts val="0"/>
                </a:spcAft>
                <a:buClr>
                  <a:schemeClr val="lt1"/>
                </a:buClr>
                <a:buSzPts val="1500"/>
                <a:buFont typeface="Century Gothic"/>
                <a:buNone/>
              </a:pPr>
              <a:endParaRPr sz="1700" b="0" i="0" u="none" strike="noStrike" cap="none">
                <a:solidFill>
                  <a:schemeClr val="lt1"/>
                </a:solidFill>
                <a:latin typeface="Century Gothic"/>
                <a:ea typeface="Century Gothic"/>
                <a:cs typeface="Century Gothic"/>
                <a:sym typeface="Century Gothic"/>
              </a:endParaRPr>
            </a:p>
            <a:p>
              <a:pPr marL="114300" marR="0" lvl="1" indent="-19050" algn="l" rtl="0">
                <a:lnSpc>
                  <a:spcPct val="90000"/>
                </a:lnSpc>
                <a:spcBef>
                  <a:spcPts val="300"/>
                </a:spcBef>
                <a:spcAft>
                  <a:spcPts val="0"/>
                </a:spcAft>
                <a:buClr>
                  <a:schemeClr val="lt1"/>
                </a:buClr>
                <a:buSzPts val="1500"/>
                <a:buFont typeface="Century Gothic"/>
                <a:buNone/>
              </a:pPr>
              <a:endParaRPr sz="1700" b="0" i="0" u="none" strike="noStrike" cap="none">
                <a:solidFill>
                  <a:schemeClr val="lt1"/>
                </a:solidFill>
                <a:latin typeface="Century Gothic"/>
                <a:ea typeface="Century Gothic"/>
                <a:cs typeface="Century Gothic"/>
                <a:sym typeface="Century Gothic"/>
              </a:endParaRPr>
            </a:p>
            <a:p>
              <a:pPr marL="114300" marR="0" lvl="1" indent="-19050" algn="l" rtl="0">
                <a:lnSpc>
                  <a:spcPct val="90000"/>
                </a:lnSpc>
                <a:spcBef>
                  <a:spcPts val="300"/>
                </a:spcBef>
                <a:spcAft>
                  <a:spcPts val="0"/>
                </a:spcAft>
                <a:buClr>
                  <a:schemeClr val="lt1"/>
                </a:buClr>
                <a:buSzPts val="1500"/>
                <a:buFont typeface="Century Gothic"/>
                <a:buNone/>
              </a:pPr>
              <a:endParaRPr sz="1700" b="0" i="0" u="none" strike="noStrike" cap="none">
                <a:solidFill>
                  <a:schemeClr val="lt1"/>
                </a:solidFill>
                <a:latin typeface="Century Gothic"/>
                <a:ea typeface="Century Gothic"/>
                <a:cs typeface="Century Gothic"/>
                <a:sym typeface="Century Gothic"/>
              </a:endParaRPr>
            </a:p>
            <a:p>
              <a:pPr marL="114300" marR="0" lvl="1" indent="-19050" algn="l" rtl="0">
                <a:lnSpc>
                  <a:spcPct val="90000"/>
                </a:lnSpc>
                <a:spcBef>
                  <a:spcPts val="300"/>
                </a:spcBef>
                <a:spcAft>
                  <a:spcPts val="0"/>
                </a:spcAft>
                <a:buClr>
                  <a:schemeClr val="lt1"/>
                </a:buClr>
                <a:buSzPts val="1500"/>
                <a:buFont typeface="Century Gothic"/>
                <a:buNone/>
              </a:pPr>
              <a:endParaRPr sz="1700" b="0" i="0" u="none" strike="noStrike" cap="none">
                <a:solidFill>
                  <a:schemeClr val="lt1"/>
                </a:solidFill>
                <a:latin typeface="Century Gothic"/>
                <a:ea typeface="Century Gothic"/>
                <a:cs typeface="Century Gothic"/>
                <a:sym typeface="Century Gothic"/>
              </a:endParaRPr>
            </a:p>
          </p:txBody>
        </p:sp>
      </p:grpSp>
      <p:pic>
        <p:nvPicPr>
          <p:cNvPr id="367" name="Google Shape;367;p31"/>
          <p:cNvPicPr preferRelativeResize="0"/>
          <p:nvPr/>
        </p:nvPicPr>
        <p:blipFill>
          <a:blip r:embed="rId3">
            <a:alphaModFix/>
          </a:blip>
          <a:stretch>
            <a:fillRect/>
          </a:stretch>
        </p:blipFill>
        <p:spPr>
          <a:xfrm>
            <a:off x="7907439" y="3848383"/>
            <a:ext cx="3689725" cy="245981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2"/>
          <p:cNvSpPr txBox="1">
            <a:spLocks noGrp="1"/>
          </p:cNvSpPr>
          <p:nvPr>
            <p:ph type="title"/>
          </p:nvPr>
        </p:nvSpPr>
        <p:spPr>
          <a:xfrm>
            <a:off x="2019713" y="4413420"/>
            <a:ext cx="8534400" cy="1507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99CC"/>
              </a:buClr>
              <a:buSzPts val="3600"/>
              <a:buFont typeface="Century Gothic"/>
              <a:buNone/>
            </a:pPr>
            <a:r>
              <a:rPr lang="en-US">
                <a:solidFill>
                  <a:srgbClr val="FF99CC"/>
                </a:solidFill>
              </a:rPr>
              <a:t>WHAT WE EXPECT THEM TO FOCUS ON</a:t>
            </a:r>
            <a:endParaRPr/>
          </a:p>
        </p:txBody>
      </p:sp>
      <p:sp>
        <p:nvSpPr>
          <p:cNvPr id="373" name="Google Shape;373;p32"/>
          <p:cNvSpPr txBox="1">
            <a:spLocks noGrp="1"/>
          </p:cNvSpPr>
          <p:nvPr>
            <p:ph type="body" idx="1"/>
          </p:nvPr>
        </p:nvSpPr>
        <p:spPr>
          <a:xfrm>
            <a:off x="684213" y="685800"/>
            <a:ext cx="10377364" cy="3614738"/>
          </a:xfrm>
          <a:prstGeom prst="rect">
            <a:avLst/>
          </a:prstGeom>
          <a:noFill/>
          <a:ln>
            <a:noFill/>
          </a:ln>
        </p:spPr>
        <p:txBody>
          <a:bodyPr spcFirstLastPara="1" wrap="square" lIns="91425" tIns="45700" rIns="91425" bIns="45700" anchor="ctr" anchorCtr="0">
            <a:normAutofit/>
          </a:bodyPr>
          <a:lstStyle/>
          <a:p>
            <a:pPr marL="457200" lvl="1" indent="0" algn="ctr" rtl="0">
              <a:spcBef>
                <a:spcPts val="0"/>
              </a:spcBef>
              <a:spcAft>
                <a:spcPts val="0"/>
              </a:spcAft>
              <a:buSzPts val="3200"/>
              <a:buNone/>
            </a:pPr>
            <a:r>
              <a:rPr lang="en-US" sz="4000">
                <a:solidFill>
                  <a:srgbClr val="FFFFFF"/>
                </a:solidFill>
              </a:rPr>
              <a:t>2024 NY STATE DEPARTMENT OF HEALTH and CMS SURVEY</a:t>
            </a:r>
            <a:br>
              <a:rPr lang="en-US" sz="4000">
                <a:solidFill>
                  <a:srgbClr val="FFFFFF"/>
                </a:solidFill>
              </a:rPr>
            </a:br>
            <a:r>
              <a:rPr lang="en-US" sz="4000">
                <a:solidFill>
                  <a:srgbClr val="FFFFFF"/>
                </a:solidFill>
              </a:rPr>
              <a:t> </a:t>
            </a:r>
            <a:endParaRPr sz="4000">
              <a:solidFill>
                <a:srgbClr val="FFFF00"/>
              </a:solidFill>
            </a:endParaRPr>
          </a:p>
        </p:txBody>
      </p:sp>
      <p:pic>
        <p:nvPicPr>
          <p:cNvPr id="374" name="Google Shape;374;p32"/>
          <p:cNvPicPr preferRelativeResize="0"/>
          <p:nvPr/>
        </p:nvPicPr>
        <p:blipFill>
          <a:blip r:embed="rId3">
            <a:alphaModFix/>
          </a:blip>
          <a:stretch>
            <a:fillRect/>
          </a:stretch>
        </p:blipFill>
        <p:spPr>
          <a:xfrm>
            <a:off x="7876063" y="3127850"/>
            <a:ext cx="2868565" cy="1019999"/>
          </a:xfrm>
          <a:prstGeom prst="rect">
            <a:avLst/>
          </a:prstGeom>
          <a:noFill/>
          <a:ln>
            <a:noFill/>
          </a:ln>
        </p:spPr>
      </p:pic>
      <p:pic>
        <p:nvPicPr>
          <p:cNvPr id="375" name="Google Shape;375;p32"/>
          <p:cNvPicPr preferRelativeResize="0"/>
          <p:nvPr/>
        </p:nvPicPr>
        <p:blipFill>
          <a:blip r:embed="rId4">
            <a:alphaModFix/>
          </a:blip>
          <a:stretch>
            <a:fillRect/>
          </a:stretch>
        </p:blipFill>
        <p:spPr>
          <a:xfrm>
            <a:off x="1631925" y="3163125"/>
            <a:ext cx="5671551" cy="984721"/>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79"/>
        <p:cNvGrpSpPr/>
        <p:nvPr/>
      </p:nvGrpSpPr>
      <p:grpSpPr>
        <a:xfrm>
          <a:off x="0" y="0"/>
          <a:ext cx="0" cy="0"/>
          <a:chOff x="0" y="0"/>
          <a:chExt cx="0" cy="0"/>
        </a:xfrm>
      </p:grpSpPr>
      <p:sp>
        <p:nvSpPr>
          <p:cNvPr id="380" name="Google Shape;380;p33"/>
          <p:cNvSpPr/>
          <p:nvPr/>
        </p:nvSpPr>
        <p:spPr>
          <a:xfrm>
            <a:off x="0" y="1"/>
            <a:ext cx="12192000" cy="6857999"/>
          </a:xfrm>
          <a:prstGeom prst="rect">
            <a:avLst/>
          </a:prstGeom>
          <a:solidFill>
            <a:srgbClr val="000000">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81" name="Google Shape;381;p33"/>
          <p:cNvSpPr/>
          <p:nvPr/>
        </p:nvSpPr>
        <p:spPr>
          <a:xfrm rot="10800000" flipH="1">
            <a:off x="0" y="1"/>
            <a:ext cx="12188825" cy="6857999"/>
          </a:xfrm>
          <a:prstGeom prst="snip1Rect">
            <a:avLst>
              <a:gd name="adj" fmla="val 38352"/>
            </a:avLst>
          </a:prstGeom>
          <a:gradFill>
            <a:gsLst>
              <a:gs pos="0">
                <a:srgbClr val="5072AA">
                  <a:alpha val="69803"/>
                </a:srgbClr>
              </a:gs>
              <a:gs pos="10000">
                <a:srgbClr val="5072AA">
                  <a:alpha val="69803"/>
                </a:srgbClr>
              </a:gs>
              <a:gs pos="100000">
                <a:srgbClr val="1A1F4B">
                  <a:alpha val="80000"/>
                </a:srgbClr>
              </a:gs>
            </a:gsLst>
            <a:lin ang="612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nvGrpSpPr>
          <p:cNvPr id="382" name="Google Shape;382;p33"/>
          <p:cNvGrpSpPr/>
          <p:nvPr/>
        </p:nvGrpSpPr>
        <p:grpSpPr>
          <a:xfrm>
            <a:off x="9197444" y="2963333"/>
            <a:ext cx="2981858" cy="3208867"/>
            <a:chOff x="9206969" y="2963333"/>
            <a:chExt cx="2981858" cy="3208867"/>
          </a:xfrm>
        </p:grpSpPr>
        <p:cxnSp>
          <p:nvCxnSpPr>
            <p:cNvPr id="383" name="Google Shape;383;p33"/>
            <p:cNvCxnSpPr/>
            <p:nvPr/>
          </p:nvCxnSpPr>
          <p:spPr>
            <a:xfrm flipH="1">
              <a:off x="11276012" y="2963333"/>
              <a:ext cx="912814" cy="912812"/>
            </a:xfrm>
            <a:prstGeom prst="straightConnector1">
              <a:avLst/>
            </a:prstGeom>
            <a:noFill/>
            <a:ln w="9525" cap="flat" cmpd="sng">
              <a:solidFill>
                <a:schemeClr val="lt1"/>
              </a:solidFill>
              <a:prstDash val="solid"/>
              <a:round/>
              <a:headEnd type="none" w="sm" len="sm"/>
              <a:tailEnd type="none" w="sm" len="sm"/>
            </a:ln>
          </p:spPr>
        </p:cxnSp>
        <p:cxnSp>
          <p:nvCxnSpPr>
            <p:cNvPr id="384" name="Google Shape;384;p33"/>
            <p:cNvCxnSpPr/>
            <p:nvPr/>
          </p:nvCxnSpPr>
          <p:spPr>
            <a:xfrm flipH="1">
              <a:off x="9206969" y="3190344"/>
              <a:ext cx="2981857" cy="2981856"/>
            </a:xfrm>
            <a:prstGeom prst="straightConnector1">
              <a:avLst/>
            </a:prstGeom>
            <a:noFill/>
            <a:ln w="9525" cap="flat" cmpd="sng">
              <a:solidFill>
                <a:schemeClr val="lt1"/>
              </a:solidFill>
              <a:prstDash val="solid"/>
              <a:round/>
              <a:headEnd type="none" w="sm" len="sm"/>
              <a:tailEnd type="none" w="sm" len="sm"/>
            </a:ln>
          </p:spPr>
        </p:cxnSp>
        <p:cxnSp>
          <p:nvCxnSpPr>
            <p:cNvPr id="385" name="Google Shape;385;p33"/>
            <p:cNvCxnSpPr/>
            <p:nvPr/>
          </p:nvCxnSpPr>
          <p:spPr>
            <a:xfrm flipH="1">
              <a:off x="10292292" y="3285067"/>
              <a:ext cx="1896534" cy="1896533"/>
            </a:xfrm>
            <a:prstGeom prst="straightConnector1">
              <a:avLst/>
            </a:prstGeom>
            <a:noFill/>
            <a:ln w="9525" cap="flat" cmpd="sng">
              <a:solidFill>
                <a:schemeClr val="lt1"/>
              </a:solidFill>
              <a:prstDash val="solid"/>
              <a:round/>
              <a:headEnd type="none" w="sm" len="sm"/>
              <a:tailEnd type="none" w="sm" len="sm"/>
            </a:ln>
          </p:spPr>
        </p:cxnSp>
        <p:cxnSp>
          <p:nvCxnSpPr>
            <p:cNvPr id="386" name="Google Shape;386;p33"/>
            <p:cNvCxnSpPr/>
            <p:nvPr/>
          </p:nvCxnSpPr>
          <p:spPr>
            <a:xfrm flipH="1">
              <a:off x="10443103" y="3131080"/>
              <a:ext cx="1745722" cy="1745720"/>
            </a:xfrm>
            <a:prstGeom prst="straightConnector1">
              <a:avLst/>
            </a:prstGeom>
            <a:noFill/>
            <a:ln w="28575" cap="flat" cmpd="sng">
              <a:solidFill>
                <a:schemeClr val="lt1"/>
              </a:solidFill>
              <a:prstDash val="solid"/>
              <a:round/>
              <a:headEnd type="none" w="sm" len="sm"/>
              <a:tailEnd type="none" w="sm" len="sm"/>
            </a:ln>
          </p:spPr>
        </p:cxnSp>
        <p:cxnSp>
          <p:nvCxnSpPr>
            <p:cNvPr id="387" name="Google Shape;387;p33"/>
            <p:cNvCxnSpPr/>
            <p:nvPr/>
          </p:nvCxnSpPr>
          <p:spPr>
            <a:xfrm flipH="1">
              <a:off x="10918826" y="3683001"/>
              <a:ext cx="1270001" cy="1269999"/>
            </a:xfrm>
            <a:prstGeom prst="straightConnector1">
              <a:avLst/>
            </a:prstGeom>
            <a:noFill/>
            <a:ln w="28575" cap="flat" cmpd="sng">
              <a:solidFill>
                <a:schemeClr val="lt1"/>
              </a:solidFill>
              <a:prstDash val="solid"/>
              <a:round/>
              <a:headEnd type="none" w="sm" len="sm"/>
              <a:tailEnd type="none" w="sm" len="sm"/>
            </a:ln>
          </p:spPr>
        </p:cxnSp>
      </p:grpSp>
      <p:grpSp>
        <p:nvGrpSpPr>
          <p:cNvPr id="388" name="Google Shape;388;p33"/>
          <p:cNvGrpSpPr/>
          <p:nvPr/>
        </p:nvGrpSpPr>
        <p:grpSpPr>
          <a:xfrm>
            <a:off x="539486" y="1281365"/>
            <a:ext cx="11113038" cy="5168855"/>
            <a:chOff x="3257" y="395838"/>
            <a:chExt cx="11113038" cy="5168855"/>
          </a:xfrm>
        </p:grpSpPr>
        <p:sp>
          <p:nvSpPr>
            <p:cNvPr id="389" name="Google Shape;389;p33"/>
            <p:cNvSpPr/>
            <p:nvPr/>
          </p:nvSpPr>
          <p:spPr>
            <a:xfrm>
              <a:off x="3257" y="395838"/>
              <a:ext cx="2584427" cy="1550656"/>
            </a:xfrm>
            <a:prstGeom prst="rect">
              <a:avLst/>
            </a:prstGeom>
            <a:gradFill>
              <a:gsLst>
                <a:gs pos="0">
                  <a:srgbClr val="8ACFCE"/>
                </a:gs>
                <a:gs pos="100000">
                  <a:srgbClr val="4C8A95"/>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3"/>
            <p:cNvSpPr txBox="1"/>
            <p:nvPr/>
          </p:nvSpPr>
          <p:spPr>
            <a:xfrm>
              <a:off x="3257" y="395838"/>
              <a:ext cx="2584427" cy="155065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n-US" sz="1600" b="0" i="0" u="none" strike="noStrike" cap="none">
                  <a:solidFill>
                    <a:schemeClr val="lt1"/>
                  </a:solidFill>
                  <a:latin typeface="Century Gothic"/>
                  <a:ea typeface="Century Gothic"/>
                  <a:cs typeface="Century Gothic"/>
                  <a:sym typeface="Century Gothic"/>
                </a:rPr>
                <a:t>Medication Reconciliation (especially revisits and follow ups)</a:t>
              </a:r>
              <a:endParaRPr/>
            </a:p>
          </p:txBody>
        </p:sp>
        <p:sp>
          <p:nvSpPr>
            <p:cNvPr id="391" name="Google Shape;391;p33"/>
            <p:cNvSpPr/>
            <p:nvPr/>
          </p:nvSpPr>
          <p:spPr>
            <a:xfrm>
              <a:off x="2846128" y="395838"/>
              <a:ext cx="2584427" cy="1550656"/>
            </a:xfrm>
            <a:prstGeom prst="rect">
              <a:avLst/>
            </a:prstGeom>
            <a:gradFill>
              <a:gsLst>
                <a:gs pos="0">
                  <a:srgbClr val="8FC5CE"/>
                </a:gs>
                <a:gs pos="100000">
                  <a:srgbClr val="507C9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3"/>
            <p:cNvSpPr txBox="1"/>
            <p:nvPr/>
          </p:nvSpPr>
          <p:spPr>
            <a:xfrm>
              <a:off x="2846128" y="395838"/>
              <a:ext cx="2584427" cy="155065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n-US" sz="1600" b="0" i="0" u="none" strike="noStrike" cap="none">
                  <a:solidFill>
                    <a:schemeClr val="lt1"/>
                  </a:solidFill>
                  <a:latin typeface="Century Gothic"/>
                  <a:ea typeface="Century Gothic"/>
                  <a:cs typeface="Century Gothic"/>
                  <a:sym typeface="Century Gothic"/>
                </a:rPr>
                <a:t>PRN med use assessment and response </a:t>
              </a:r>
              <a:endParaRPr/>
            </a:p>
          </p:txBody>
        </p:sp>
        <p:sp>
          <p:nvSpPr>
            <p:cNvPr id="393" name="Google Shape;393;p33"/>
            <p:cNvSpPr/>
            <p:nvPr/>
          </p:nvSpPr>
          <p:spPr>
            <a:xfrm>
              <a:off x="5688998" y="395838"/>
              <a:ext cx="2584427" cy="1550656"/>
            </a:xfrm>
            <a:prstGeom prst="rect">
              <a:avLst/>
            </a:prstGeom>
            <a:gradFill>
              <a:gsLst>
                <a:gs pos="0">
                  <a:srgbClr val="95BCCC"/>
                </a:gs>
                <a:gs pos="100000">
                  <a:srgbClr val="547391"/>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3"/>
            <p:cNvSpPr txBox="1"/>
            <p:nvPr/>
          </p:nvSpPr>
          <p:spPr>
            <a:xfrm>
              <a:off x="5688998" y="395838"/>
              <a:ext cx="2584427" cy="155065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n-US" sz="1600" b="0" i="0" u="none" strike="noStrike" cap="none">
                  <a:solidFill>
                    <a:schemeClr val="lt1"/>
                  </a:solidFill>
                  <a:latin typeface="Century Gothic"/>
                  <a:ea typeface="Century Gothic"/>
                  <a:cs typeface="Century Gothic"/>
                  <a:sym typeface="Century Gothic"/>
                </a:rPr>
                <a:t>Diabetic documentation (BS testing, reporting, insulin use, sliding scale use)</a:t>
              </a:r>
              <a:endParaRPr/>
            </a:p>
          </p:txBody>
        </p:sp>
        <p:sp>
          <p:nvSpPr>
            <p:cNvPr id="395" name="Google Shape;395;p33"/>
            <p:cNvSpPr/>
            <p:nvPr/>
          </p:nvSpPr>
          <p:spPr>
            <a:xfrm>
              <a:off x="8531868" y="395838"/>
              <a:ext cx="2584427" cy="1550656"/>
            </a:xfrm>
            <a:prstGeom prst="rect">
              <a:avLst/>
            </a:prstGeom>
            <a:gradFill>
              <a:gsLst>
                <a:gs pos="0">
                  <a:srgbClr val="9BB6CC"/>
                </a:gs>
                <a:gs pos="100000">
                  <a:srgbClr val="586C91"/>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3"/>
            <p:cNvSpPr txBox="1"/>
            <p:nvPr/>
          </p:nvSpPr>
          <p:spPr>
            <a:xfrm>
              <a:off x="8531868" y="395838"/>
              <a:ext cx="2584427" cy="155065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n-US" sz="1600" b="0" i="0" u="none" strike="noStrike" cap="none">
                  <a:solidFill>
                    <a:schemeClr val="lt1"/>
                  </a:solidFill>
                  <a:latin typeface="Century Gothic"/>
                  <a:ea typeface="Century Gothic"/>
                  <a:cs typeface="Century Gothic"/>
                  <a:sym typeface="Century Gothic"/>
                </a:rPr>
                <a:t>Reporting to MD assessment outside of parameters</a:t>
              </a:r>
              <a:endParaRPr/>
            </a:p>
          </p:txBody>
        </p:sp>
        <p:sp>
          <p:nvSpPr>
            <p:cNvPr id="397" name="Google Shape;397;p33"/>
            <p:cNvSpPr/>
            <p:nvPr/>
          </p:nvSpPr>
          <p:spPr>
            <a:xfrm>
              <a:off x="3257" y="2204938"/>
              <a:ext cx="2584427" cy="1550656"/>
            </a:xfrm>
            <a:prstGeom prst="rect">
              <a:avLst/>
            </a:prstGeom>
            <a:gradFill>
              <a:gsLst>
                <a:gs pos="0">
                  <a:srgbClr val="9EB1CC"/>
                </a:gs>
                <a:gs pos="100000">
                  <a:srgbClr val="5B6691"/>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3"/>
            <p:cNvSpPr txBox="1"/>
            <p:nvPr/>
          </p:nvSpPr>
          <p:spPr>
            <a:xfrm>
              <a:off x="3257" y="2204938"/>
              <a:ext cx="2584427" cy="155065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n-US" sz="1600" b="0" i="0" u="none" strike="noStrike" cap="none">
                  <a:solidFill>
                    <a:schemeClr val="lt1"/>
                  </a:solidFill>
                  <a:latin typeface="Century Gothic"/>
                  <a:ea typeface="Century Gothic"/>
                  <a:cs typeface="Century Gothic"/>
                  <a:sym typeface="Century Gothic"/>
                </a:rPr>
                <a:t>Pain assessment (especially at revisit, follow up, response to use o f pain med, 24 hour recall)</a:t>
              </a:r>
              <a:endParaRPr/>
            </a:p>
          </p:txBody>
        </p:sp>
        <p:sp>
          <p:nvSpPr>
            <p:cNvPr id="399" name="Google Shape;399;p33"/>
            <p:cNvSpPr/>
            <p:nvPr/>
          </p:nvSpPr>
          <p:spPr>
            <a:xfrm>
              <a:off x="2846128" y="2204938"/>
              <a:ext cx="2584427" cy="1550656"/>
            </a:xfrm>
            <a:prstGeom prst="rect">
              <a:avLst/>
            </a:prstGeom>
            <a:gradFill>
              <a:gsLst>
                <a:gs pos="0">
                  <a:srgbClr val="A5AEC9"/>
                </a:gs>
                <a:gs pos="100000">
                  <a:srgbClr val="61618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3"/>
            <p:cNvSpPr txBox="1"/>
            <p:nvPr/>
          </p:nvSpPr>
          <p:spPr>
            <a:xfrm>
              <a:off x="2846128" y="2204938"/>
              <a:ext cx="2584427" cy="155065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n-US" sz="1600" b="0" i="0" u="none" strike="noStrike" cap="none">
                  <a:solidFill>
                    <a:schemeClr val="lt1"/>
                  </a:solidFill>
                  <a:latin typeface="Century Gothic"/>
                  <a:ea typeface="Century Gothic"/>
                  <a:cs typeface="Century Gothic"/>
                  <a:sym typeface="Century Gothic"/>
                </a:rPr>
                <a:t>Return demonstration/Teach back: on all teaching, every visit, can order be d/c’d if teaching successful</a:t>
              </a:r>
              <a:endParaRPr/>
            </a:p>
          </p:txBody>
        </p:sp>
        <p:sp>
          <p:nvSpPr>
            <p:cNvPr id="401" name="Google Shape;401;p33"/>
            <p:cNvSpPr/>
            <p:nvPr/>
          </p:nvSpPr>
          <p:spPr>
            <a:xfrm>
              <a:off x="5688998" y="2204938"/>
              <a:ext cx="2584427" cy="1550656"/>
            </a:xfrm>
            <a:prstGeom prst="rect">
              <a:avLst/>
            </a:prstGeom>
            <a:gradFill>
              <a:gsLst>
                <a:gs pos="0">
                  <a:srgbClr val="AAADC9"/>
                </a:gs>
                <a:gs pos="100000">
                  <a:srgbClr val="6A658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3"/>
            <p:cNvSpPr txBox="1"/>
            <p:nvPr/>
          </p:nvSpPr>
          <p:spPr>
            <a:xfrm>
              <a:off x="5688998" y="2204938"/>
              <a:ext cx="2584427" cy="155065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n-US" sz="1600" b="0" i="0" u="none" strike="noStrike" cap="none">
                  <a:solidFill>
                    <a:schemeClr val="lt1"/>
                  </a:solidFill>
                  <a:latin typeface="Century Gothic"/>
                  <a:ea typeface="Century Gothic"/>
                  <a:cs typeface="Century Gothic"/>
                  <a:sym typeface="Century Gothic"/>
                </a:rPr>
                <a:t>Smoking history past and current, documentation of smoking safety teaching</a:t>
              </a:r>
              <a:endParaRPr/>
            </a:p>
          </p:txBody>
        </p:sp>
        <p:sp>
          <p:nvSpPr>
            <p:cNvPr id="403" name="Google Shape;403;p33"/>
            <p:cNvSpPr/>
            <p:nvPr/>
          </p:nvSpPr>
          <p:spPr>
            <a:xfrm>
              <a:off x="8531868" y="2204938"/>
              <a:ext cx="2584427" cy="1550656"/>
            </a:xfrm>
            <a:prstGeom prst="rect">
              <a:avLst/>
            </a:prstGeom>
            <a:gradFill>
              <a:gsLst>
                <a:gs pos="0">
                  <a:srgbClr val="B0AFC9"/>
                </a:gs>
                <a:gs pos="100000">
                  <a:srgbClr val="74698D"/>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3"/>
            <p:cNvSpPr txBox="1"/>
            <p:nvPr/>
          </p:nvSpPr>
          <p:spPr>
            <a:xfrm>
              <a:off x="8531868" y="2204938"/>
              <a:ext cx="2584427" cy="155065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n-US" sz="1600" b="0" i="0" u="none" strike="noStrike" cap="none">
                  <a:solidFill>
                    <a:schemeClr val="lt1"/>
                  </a:solidFill>
                  <a:latin typeface="Century Gothic"/>
                  <a:ea typeface="Century Gothic"/>
                  <a:cs typeface="Century Gothic"/>
                  <a:sym typeface="Century Gothic"/>
                </a:rPr>
                <a:t>IV antibiotic delivery by vendor, when next dose needed</a:t>
              </a:r>
              <a:endParaRPr/>
            </a:p>
          </p:txBody>
        </p:sp>
        <p:sp>
          <p:nvSpPr>
            <p:cNvPr id="405" name="Google Shape;405;p33"/>
            <p:cNvSpPr/>
            <p:nvPr/>
          </p:nvSpPr>
          <p:spPr>
            <a:xfrm>
              <a:off x="1424692" y="4014037"/>
              <a:ext cx="2584427" cy="1550656"/>
            </a:xfrm>
            <a:prstGeom prst="rect">
              <a:avLst/>
            </a:prstGeom>
            <a:gradFill>
              <a:gsLst>
                <a:gs pos="0">
                  <a:srgbClr val="B9B5CA"/>
                </a:gs>
                <a:gs pos="100000">
                  <a:srgbClr val="7C6E8C"/>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3"/>
            <p:cNvSpPr txBox="1"/>
            <p:nvPr/>
          </p:nvSpPr>
          <p:spPr>
            <a:xfrm>
              <a:off x="1424692" y="4014037"/>
              <a:ext cx="2584427" cy="155065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n-US" sz="1600" b="0" i="0" u="none" strike="noStrike" cap="none">
                  <a:solidFill>
                    <a:schemeClr val="lt1"/>
                  </a:solidFill>
                  <a:latin typeface="Century Gothic"/>
                  <a:ea typeface="Century Gothic"/>
                  <a:cs typeface="Century Gothic"/>
                  <a:sym typeface="Century Gothic"/>
                </a:rPr>
                <a:t>Clear communication between LPN and RN</a:t>
              </a:r>
              <a:endParaRPr/>
            </a:p>
          </p:txBody>
        </p:sp>
        <p:sp>
          <p:nvSpPr>
            <p:cNvPr id="407" name="Google Shape;407;p33"/>
            <p:cNvSpPr/>
            <p:nvPr/>
          </p:nvSpPr>
          <p:spPr>
            <a:xfrm>
              <a:off x="4267563" y="4014037"/>
              <a:ext cx="2584427" cy="1550656"/>
            </a:xfrm>
            <a:prstGeom prst="rect">
              <a:avLst/>
            </a:prstGeom>
            <a:gradFill>
              <a:gsLst>
                <a:gs pos="0">
                  <a:srgbClr val="BFBACA"/>
                </a:gs>
                <a:gs pos="100000">
                  <a:srgbClr val="82738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3"/>
            <p:cNvSpPr txBox="1"/>
            <p:nvPr/>
          </p:nvSpPr>
          <p:spPr>
            <a:xfrm>
              <a:off x="4267563" y="4014037"/>
              <a:ext cx="2584427" cy="155065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n-US" sz="1600" b="0" i="0" u="none" strike="noStrike" cap="none">
                  <a:solidFill>
                    <a:schemeClr val="lt1"/>
                  </a:solidFill>
                  <a:latin typeface="Century Gothic"/>
                  <a:ea typeface="Century Gothic"/>
                  <a:cs typeface="Century Gothic"/>
                  <a:sym typeface="Century Gothic"/>
                </a:rPr>
                <a:t>Communication between all disciplines</a:t>
              </a:r>
              <a:endParaRPr/>
            </a:p>
          </p:txBody>
        </p:sp>
        <p:sp>
          <p:nvSpPr>
            <p:cNvPr id="409" name="Google Shape;409;p33"/>
            <p:cNvSpPr/>
            <p:nvPr/>
          </p:nvSpPr>
          <p:spPr>
            <a:xfrm>
              <a:off x="7110433" y="4014037"/>
              <a:ext cx="2584427" cy="1550656"/>
            </a:xfrm>
            <a:prstGeom prst="rect">
              <a:avLst/>
            </a:prstGeom>
            <a:gradFill>
              <a:gsLst>
                <a:gs pos="0">
                  <a:srgbClr val="C4BDCA"/>
                </a:gs>
                <a:gs pos="100000">
                  <a:srgbClr val="86788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3"/>
            <p:cNvSpPr txBox="1"/>
            <p:nvPr/>
          </p:nvSpPr>
          <p:spPr>
            <a:xfrm>
              <a:off x="7110433" y="4014037"/>
              <a:ext cx="2584427" cy="155065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n-US" sz="1600" b="0" i="0" u="none" strike="noStrike" cap="none">
                  <a:solidFill>
                    <a:schemeClr val="lt1"/>
                  </a:solidFill>
                  <a:latin typeface="Century Gothic"/>
                  <a:ea typeface="Century Gothic"/>
                  <a:cs typeface="Century Gothic"/>
                  <a:sym typeface="Century Gothic"/>
                </a:rPr>
                <a:t>Detailed Start of Care admission summary, including teaching and response to teaching</a:t>
              </a:r>
              <a:endParaRPr/>
            </a:p>
            <a:p>
              <a:pPr marL="0" marR="0" lvl="0" indent="0" algn="ctr" rtl="0">
                <a:lnSpc>
                  <a:spcPct val="90000"/>
                </a:lnSpc>
                <a:spcBef>
                  <a:spcPts val="560"/>
                </a:spcBef>
                <a:spcAft>
                  <a:spcPts val="0"/>
                </a:spcAft>
                <a:buClr>
                  <a:schemeClr val="lt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grpSp>
      <p:sp>
        <p:nvSpPr>
          <p:cNvPr id="411" name="Google Shape;411;p33"/>
          <p:cNvSpPr txBox="1"/>
          <p:nvPr/>
        </p:nvSpPr>
        <p:spPr>
          <a:xfrm>
            <a:off x="4021550" y="223425"/>
            <a:ext cx="2234100" cy="11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a:solidFill>
                <a:srgbClr val="1B1E3D"/>
              </a:solidFill>
              <a:latin typeface="Century Gothic"/>
              <a:ea typeface="Century Gothic"/>
              <a:cs typeface="Century Gothic"/>
              <a:sym typeface="Century Gothic"/>
            </a:endParaRPr>
          </a:p>
        </p:txBody>
      </p:sp>
      <p:sp>
        <p:nvSpPr>
          <p:cNvPr id="412" name="Google Shape;412;p33"/>
          <p:cNvSpPr txBox="1"/>
          <p:nvPr/>
        </p:nvSpPr>
        <p:spPr>
          <a:xfrm>
            <a:off x="4073925" y="184550"/>
            <a:ext cx="4143900" cy="116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800">
                <a:solidFill>
                  <a:srgbClr val="FF99FF"/>
                </a:solidFill>
                <a:latin typeface="Century Gothic"/>
                <a:ea typeface="Century Gothic"/>
                <a:cs typeface="Century Gothic"/>
                <a:sym typeface="Century Gothic"/>
              </a:rPr>
              <a:t>Let’s Be Ready</a:t>
            </a:r>
            <a:endParaRPr sz="3800">
              <a:solidFill>
                <a:srgbClr val="FF99FF"/>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16"/>
        <p:cNvGrpSpPr/>
        <p:nvPr/>
      </p:nvGrpSpPr>
      <p:grpSpPr>
        <a:xfrm>
          <a:off x="0" y="0"/>
          <a:ext cx="0" cy="0"/>
          <a:chOff x="0" y="0"/>
          <a:chExt cx="0" cy="0"/>
        </a:xfrm>
      </p:grpSpPr>
      <p:sp>
        <p:nvSpPr>
          <p:cNvPr id="417" name="Google Shape;417;g297d5633aad_0_21"/>
          <p:cNvSpPr/>
          <p:nvPr/>
        </p:nvSpPr>
        <p:spPr>
          <a:xfrm>
            <a:off x="0" y="1"/>
            <a:ext cx="12192000" cy="6857999"/>
          </a:xfrm>
          <a:prstGeom prst="rect">
            <a:avLst/>
          </a:prstGeom>
          <a:solidFill>
            <a:srgbClr val="000000">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418" name="Google Shape;418;g297d5633aad_0_21"/>
          <p:cNvSpPr/>
          <p:nvPr/>
        </p:nvSpPr>
        <p:spPr>
          <a:xfrm rot="10800000" flipH="1">
            <a:off x="0" y="1"/>
            <a:ext cx="12188825" cy="6857999"/>
          </a:xfrm>
          <a:prstGeom prst="snip1Rect">
            <a:avLst>
              <a:gd name="adj" fmla="val 38352"/>
            </a:avLst>
          </a:prstGeom>
          <a:gradFill>
            <a:gsLst>
              <a:gs pos="0">
                <a:srgbClr val="5072AA">
                  <a:alpha val="69803"/>
                </a:srgbClr>
              </a:gs>
              <a:gs pos="10000">
                <a:srgbClr val="5072AA">
                  <a:alpha val="69803"/>
                </a:srgbClr>
              </a:gs>
              <a:gs pos="100000">
                <a:srgbClr val="1A1F4B">
                  <a:alpha val="80000"/>
                </a:srgbClr>
              </a:gs>
            </a:gsLst>
            <a:lin ang="612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419" name="Google Shape;419;g297d5633aad_0_21"/>
          <p:cNvSpPr txBox="1">
            <a:spLocks noGrp="1"/>
          </p:cNvSpPr>
          <p:nvPr>
            <p:ph type="title"/>
          </p:nvPr>
        </p:nvSpPr>
        <p:spPr>
          <a:xfrm>
            <a:off x="2374901" y="0"/>
            <a:ext cx="8534400" cy="150706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entury Gothic"/>
              <a:buNone/>
            </a:pPr>
            <a:r>
              <a:rPr lang="en-US"/>
              <a:t>MEDICATIONS NDoc BANNER</a:t>
            </a:r>
            <a:endParaRPr/>
          </a:p>
        </p:txBody>
      </p:sp>
      <p:grpSp>
        <p:nvGrpSpPr>
          <p:cNvPr id="420" name="Google Shape;420;g297d5633aad_0_21"/>
          <p:cNvGrpSpPr/>
          <p:nvPr/>
        </p:nvGrpSpPr>
        <p:grpSpPr>
          <a:xfrm>
            <a:off x="9197444" y="2963333"/>
            <a:ext cx="2981858" cy="3208867"/>
            <a:chOff x="9206969" y="2963333"/>
            <a:chExt cx="2981858" cy="3208867"/>
          </a:xfrm>
        </p:grpSpPr>
        <p:cxnSp>
          <p:nvCxnSpPr>
            <p:cNvPr id="421" name="Google Shape;421;g297d5633aad_0_21"/>
            <p:cNvCxnSpPr/>
            <p:nvPr/>
          </p:nvCxnSpPr>
          <p:spPr>
            <a:xfrm flipH="1">
              <a:off x="11276012" y="2963333"/>
              <a:ext cx="912814" cy="912812"/>
            </a:xfrm>
            <a:prstGeom prst="straightConnector1">
              <a:avLst/>
            </a:prstGeom>
            <a:noFill/>
            <a:ln w="9525" cap="flat" cmpd="sng">
              <a:solidFill>
                <a:schemeClr val="lt1"/>
              </a:solidFill>
              <a:prstDash val="solid"/>
              <a:round/>
              <a:headEnd type="none" w="sm" len="sm"/>
              <a:tailEnd type="none" w="sm" len="sm"/>
            </a:ln>
          </p:spPr>
        </p:cxnSp>
        <p:cxnSp>
          <p:nvCxnSpPr>
            <p:cNvPr id="422" name="Google Shape;422;g297d5633aad_0_21"/>
            <p:cNvCxnSpPr/>
            <p:nvPr/>
          </p:nvCxnSpPr>
          <p:spPr>
            <a:xfrm flipH="1">
              <a:off x="9206969" y="3190344"/>
              <a:ext cx="2981857" cy="2981856"/>
            </a:xfrm>
            <a:prstGeom prst="straightConnector1">
              <a:avLst/>
            </a:prstGeom>
            <a:noFill/>
            <a:ln w="9525" cap="flat" cmpd="sng">
              <a:solidFill>
                <a:schemeClr val="lt1"/>
              </a:solidFill>
              <a:prstDash val="solid"/>
              <a:round/>
              <a:headEnd type="none" w="sm" len="sm"/>
              <a:tailEnd type="none" w="sm" len="sm"/>
            </a:ln>
          </p:spPr>
        </p:cxnSp>
        <p:cxnSp>
          <p:nvCxnSpPr>
            <p:cNvPr id="423" name="Google Shape;423;g297d5633aad_0_21"/>
            <p:cNvCxnSpPr/>
            <p:nvPr/>
          </p:nvCxnSpPr>
          <p:spPr>
            <a:xfrm flipH="1">
              <a:off x="10292292" y="3285067"/>
              <a:ext cx="1896534" cy="1896533"/>
            </a:xfrm>
            <a:prstGeom prst="straightConnector1">
              <a:avLst/>
            </a:prstGeom>
            <a:noFill/>
            <a:ln w="9525" cap="flat" cmpd="sng">
              <a:solidFill>
                <a:schemeClr val="lt1"/>
              </a:solidFill>
              <a:prstDash val="solid"/>
              <a:round/>
              <a:headEnd type="none" w="sm" len="sm"/>
              <a:tailEnd type="none" w="sm" len="sm"/>
            </a:ln>
          </p:spPr>
        </p:cxnSp>
        <p:cxnSp>
          <p:nvCxnSpPr>
            <p:cNvPr id="424" name="Google Shape;424;g297d5633aad_0_21"/>
            <p:cNvCxnSpPr/>
            <p:nvPr/>
          </p:nvCxnSpPr>
          <p:spPr>
            <a:xfrm flipH="1">
              <a:off x="10443103" y="3131080"/>
              <a:ext cx="1745722" cy="1745720"/>
            </a:xfrm>
            <a:prstGeom prst="straightConnector1">
              <a:avLst/>
            </a:prstGeom>
            <a:noFill/>
            <a:ln w="28575" cap="flat" cmpd="sng">
              <a:solidFill>
                <a:schemeClr val="lt1"/>
              </a:solidFill>
              <a:prstDash val="solid"/>
              <a:round/>
              <a:headEnd type="none" w="sm" len="sm"/>
              <a:tailEnd type="none" w="sm" len="sm"/>
            </a:ln>
          </p:spPr>
        </p:cxnSp>
        <p:cxnSp>
          <p:nvCxnSpPr>
            <p:cNvPr id="425" name="Google Shape;425;g297d5633aad_0_21"/>
            <p:cNvCxnSpPr/>
            <p:nvPr/>
          </p:nvCxnSpPr>
          <p:spPr>
            <a:xfrm flipH="1">
              <a:off x="10918826" y="3683001"/>
              <a:ext cx="1270001" cy="1269999"/>
            </a:xfrm>
            <a:prstGeom prst="straightConnector1">
              <a:avLst/>
            </a:prstGeom>
            <a:noFill/>
            <a:ln w="28575" cap="flat" cmpd="sng">
              <a:solidFill>
                <a:schemeClr val="lt1"/>
              </a:solidFill>
              <a:prstDash val="solid"/>
              <a:round/>
              <a:headEnd type="none" w="sm" len="sm"/>
              <a:tailEnd type="none" w="sm" len="sm"/>
            </a:ln>
          </p:spPr>
        </p:cxnSp>
      </p:grpSp>
      <p:grpSp>
        <p:nvGrpSpPr>
          <p:cNvPr id="426" name="Google Shape;426;g297d5633aad_0_21"/>
          <p:cNvGrpSpPr/>
          <p:nvPr/>
        </p:nvGrpSpPr>
        <p:grpSpPr>
          <a:xfrm>
            <a:off x="280721" y="1914294"/>
            <a:ext cx="11727219" cy="3545439"/>
            <a:chOff x="3437" y="850756"/>
            <a:chExt cx="11727219" cy="3545439"/>
          </a:xfrm>
        </p:grpSpPr>
        <p:sp>
          <p:nvSpPr>
            <p:cNvPr id="427" name="Google Shape;427;g297d5633aad_0_21"/>
            <p:cNvSpPr/>
            <p:nvPr/>
          </p:nvSpPr>
          <p:spPr>
            <a:xfrm>
              <a:off x="3437" y="850756"/>
              <a:ext cx="2727260" cy="1636356"/>
            </a:xfrm>
            <a:prstGeom prst="rect">
              <a:avLst/>
            </a:prstGeom>
            <a:solidFill>
              <a:srgbClr val="5F9DD1"/>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g297d5633aad_0_21"/>
            <p:cNvSpPr txBox="1"/>
            <p:nvPr/>
          </p:nvSpPr>
          <p:spPr>
            <a:xfrm>
              <a:off x="3437" y="850756"/>
              <a:ext cx="2727260" cy="1636356"/>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entury Gothic"/>
                <a:buNone/>
              </a:pPr>
              <a:r>
                <a:rPr lang="en-US" sz="1100" b="1" i="0" u="none" strike="noStrike" cap="none">
                  <a:solidFill>
                    <a:schemeClr val="lt1"/>
                  </a:solidFill>
                  <a:latin typeface="Century Gothic"/>
                  <a:ea typeface="Century Gothic"/>
                  <a:cs typeface="Century Gothic"/>
                  <a:sym typeface="Century Gothic"/>
                </a:rPr>
                <a:t>Full medication reviews:</a:t>
              </a:r>
              <a:r>
                <a:rPr lang="en-US" sz="1100" b="0" i="0" u="none" strike="noStrike" cap="none">
                  <a:solidFill>
                    <a:schemeClr val="lt1"/>
                  </a:solidFill>
                  <a:latin typeface="Century Gothic"/>
                  <a:ea typeface="Century Gothic"/>
                  <a:cs typeface="Century Gothic"/>
                  <a:sym typeface="Century Gothic"/>
                </a:rPr>
                <a:t> clinician must document this is done at SOC and at each SN, PT and OT visit.  </a:t>
              </a:r>
              <a:endParaRPr/>
            </a:p>
          </p:txBody>
        </p:sp>
        <p:sp>
          <p:nvSpPr>
            <p:cNvPr id="429" name="Google Shape;429;g297d5633aad_0_21"/>
            <p:cNvSpPr/>
            <p:nvPr/>
          </p:nvSpPr>
          <p:spPr>
            <a:xfrm>
              <a:off x="3003423" y="850756"/>
              <a:ext cx="2727260" cy="1636356"/>
            </a:xfrm>
            <a:prstGeom prst="rect">
              <a:avLst/>
            </a:prstGeom>
            <a:solidFill>
              <a:srgbClr val="267FD5"/>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g297d5633aad_0_21"/>
            <p:cNvSpPr txBox="1"/>
            <p:nvPr/>
          </p:nvSpPr>
          <p:spPr>
            <a:xfrm>
              <a:off x="3003423" y="850756"/>
              <a:ext cx="2727260" cy="1636356"/>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entury Gothic"/>
                <a:buNone/>
              </a:pPr>
              <a:r>
                <a:rPr lang="en-US" sz="1100" b="0" i="0" u="none" strike="noStrike" cap="none">
                  <a:solidFill>
                    <a:schemeClr val="lt1"/>
                  </a:solidFill>
                  <a:latin typeface="Century Gothic"/>
                  <a:ea typeface="Century Gothic"/>
                  <a:cs typeface="Century Gothic"/>
                  <a:sym typeface="Century Gothic"/>
                </a:rPr>
                <a:t>Document that</a:t>
              </a:r>
              <a:r>
                <a:rPr lang="en-US" sz="1100" b="1" i="0" u="none" strike="noStrike" cap="none">
                  <a:solidFill>
                    <a:schemeClr val="lt1"/>
                  </a:solidFill>
                  <a:latin typeface="Century Gothic"/>
                  <a:ea typeface="Century Gothic"/>
                  <a:cs typeface="Century Gothic"/>
                  <a:sym typeface="Century Gothic"/>
                </a:rPr>
                <a:t> all</a:t>
              </a:r>
              <a:r>
                <a:rPr lang="en-US" sz="1100" b="0" i="0" u="none" strike="noStrike" cap="none">
                  <a:solidFill>
                    <a:schemeClr val="lt1"/>
                  </a:solidFill>
                  <a:latin typeface="Century Gothic"/>
                  <a:ea typeface="Century Gothic"/>
                  <a:cs typeface="Century Gothic"/>
                  <a:sym typeface="Century Gothic"/>
                </a:rPr>
                <a:t> medications ordered by providers are available (in the home) to the patient and being taken </a:t>
              </a:r>
              <a:r>
                <a:rPr lang="en-US" sz="1100" b="1" i="0" u="none" strike="noStrike" cap="none">
                  <a:solidFill>
                    <a:schemeClr val="lt1"/>
                  </a:solidFill>
                  <a:latin typeface="Century Gothic"/>
                  <a:ea typeface="Century Gothic"/>
                  <a:cs typeface="Century Gothic"/>
                  <a:sym typeface="Century Gothic"/>
                </a:rPr>
                <a:t>properly</a:t>
              </a:r>
              <a:r>
                <a:rPr lang="en-US" sz="1100" b="0" i="0" u="none" strike="noStrike" cap="none">
                  <a:solidFill>
                    <a:schemeClr val="lt1"/>
                  </a:solidFill>
                  <a:latin typeface="Century Gothic"/>
                  <a:ea typeface="Century Gothic"/>
                  <a:cs typeface="Century Gothic"/>
                  <a:sym typeface="Century Gothic"/>
                </a:rPr>
                <a:t>. </a:t>
              </a:r>
              <a:endParaRPr/>
            </a:p>
          </p:txBody>
        </p:sp>
        <p:sp>
          <p:nvSpPr>
            <p:cNvPr id="431" name="Google Shape;431;g297d5633aad_0_21"/>
            <p:cNvSpPr/>
            <p:nvPr/>
          </p:nvSpPr>
          <p:spPr>
            <a:xfrm>
              <a:off x="6003410" y="850756"/>
              <a:ext cx="2727260" cy="1636356"/>
            </a:xfrm>
            <a:prstGeom prst="rect">
              <a:avLst/>
            </a:prstGeom>
            <a:solidFill>
              <a:schemeClr val="accent4"/>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g297d5633aad_0_21"/>
            <p:cNvSpPr txBox="1"/>
            <p:nvPr/>
          </p:nvSpPr>
          <p:spPr>
            <a:xfrm>
              <a:off x="6003410" y="850756"/>
              <a:ext cx="2727260" cy="1636356"/>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entury Gothic"/>
                <a:buNone/>
              </a:pPr>
              <a:r>
                <a:rPr lang="en-US" sz="1100" b="0" i="0" u="none" strike="noStrike" cap="none">
                  <a:solidFill>
                    <a:schemeClr val="lt1"/>
                  </a:solidFill>
                  <a:latin typeface="Century Gothic"/>
                  <a:ea typeface="Century Gothic"/>
                  <a:cs typeface="Century Gothic"/>
                  <a:sym typeface="Century Gothic"/>
                </a:rPr>
                <a:t>Document any potential adverse drug side effects/reactions and document you notified provider and the f/u provider recommends. </a:t>
              </a:r>
              <a:endParaRPr/>
            </a:p>
          </p:txBody>
        </p:sp>
        <p:sp>
          <p:nvSpPr>
            <p:cNvPr id="433" name="Google Shape;433;g297d5633aad_0_21"/>
            <p:cNvSpPr/>
            <p:nvPr/>
          </p:nvSpPr>
          <p:spPr>
            <a:xfrm>
              <a:off x="9003396" y="850756"/>
              <a:ext cx="2727260" cy="1636356"/>
            </a:xfrm>
            <a:prstGeom prst="rect">
              <a:avLst/>
            </a:prstGeom>
            <a:solidFill>
              <a:schemeClr val="accent5"/>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g297d5633aad_0_21"/>
            <p:cNvSpPr txBox="1"/>
            <p:nvPr/>
          </p:nvSpPr>
          <p:spPr>
            <a:xfrm>
              <a:off x="9003396" y="850756"/>
              <a:ext cx="2727260" cy="1636356"/>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entury Gothic"/>
                <a:buNone/>
              </a:pPr>
              <a:r>
                <a:rPr lang="en-US" sz="1100" b="0" i="0" u="none" strike="noStrike" cap="none">
                  <a:solidFill>
                    <a:schemeClr val="lt1"/>
                  </a:solidFill>
                  <a:latin typeface="Century Gothic"/>
                  <a:ea typeface="Century Gothic"/>
                  <a:cs typeface="Century Gothic"/>
                  <a:sym typeface="Century Gothic"/>
                </a:rPr>
                <a:t>Document you reviewed the PRN medications; when last taken and effectiveness. If patient states “not taking and why: or taking and poor or no effect” the clinician must document this, and provider must be updated, document this and any f/u from provider.</a:t>
              </a:r>
              <a:endParaRPr/>
            </a:p>
          </p:txBody>
        </p:sp>
        <p:sp>
          <p:nvSpPr>
            <p:cNvPr id="435" name="Google Shape;435;g297d5633aad_0_21"/>
            <p:cNvSpPr/>
            <p:nvPr/>
          </p:nvSpPr>
          <p:spPr>
            <a:xfrm>
              <a:off x="3437" y="2759839"/>
              <a:ext cx="2727260" cy="1636356"/>
            </a:xfrm>
            <a:prstGeom prst="rect">
              <a:avLst/>
            </a:prstGeom>
            <a:solidFill>
              <a:schemeClr val="accent6"/>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g297d5633aad_0_21"/>
            <p:cNvSpPr txBox="1"/>
            <p:nvPr/>
          </p:nvSpPr>
          <p:spPr>
            <a:xfrm>
              <a:off x="3437" y="2759839"/>
              <a:ext cx="2727260" cy="1636356"/>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entury Gothic"/>
                <a:buNone/>
              </a:pPr>
              <a:r>
                <a:rPr lang="en-US" sz="1100" b="0" i="0" u="none" strike="noStrike" cap="none">
                  <a:solidFill>
                    <a:schemeClr val="lt1"/>
                  </a:solidFill>
                  <a:latin typeface="Century Gothic"/>
                  <a:ea typeface="Century Gothic"/>
                  <a:cs typeface="Century Gothic"/>
                  <a:sym typeface="Century Gothic"/>
                </a:rPr>
                <a:t>Medications ordered </a:t>
              </a:r>
              <a:r>
                <a:rPr lang="en-US" sz="1100" b="1" i="0" u="none" strike="noStrike" cap="none">
                  <a:solidFill>
                    <a:schemeClr val="lt1"/>
                  </a:solidFill>
                  <a:latin typeface="Century Gothic"/>
                  <a:ea typeface="Century Gothic"/>
                  <a:cs typeface="Century Gothic"/>
                  <a:sym typeface="Century Gothic"/>
                </a:rPr>
                <a:t>but not in home:</a:t>
              </a:r>
              <a:r>
                <a:rPr lang="en-US" sz="1100" b="0" i="0" u="none" strike="noStrike" cap="none">
                  <a:solidFill>
                    <a:schemeClr val="lt1"/>
                  </a:solidFill>
                  <a:latin typeface="Century Gothic"/>
                  <a:ea typeface="Century Gothic"/>
                  <a:cs typeface="Century Gothic"/>
                  <a:sym typeface="Century Gothic"/>
                </a:rPr>
                <a:t> clinician must notify provider, document you did so and document what you and pt/cg are doing to remedy situation. </a:t>
              </a:r>
              <a:endParaRPr/>
            </a:p>
          </p:txBody>
        </p:sp>
        <p:sp>
          <p:nvSpPr>
            <p:cNvPr id="437" name="Google Shape;437;g297d5633aad_0_21"/>
            <p:cNvSpPr/>
            <p:nvPr/>
          </p:nvSpPr>
          <p:spPr>
            <a:xfrm>
              <a:off x="3003423" y="2759839"/>
              <a:ext cx="2727260" cy="1636356"/>
            </a:xfrm>
            <a:prstGeom prst="rect">
              <a:avLst/>
            </a:prstGeom>
            <a:solidFill>
              <a:srgbClr val="5F9DD1"/>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g297d5633aad_0_21"/>
            <p:cNvSpPr txBox="1"/>
            <p:nvPr/>
          </p:nvSpPr>
          <p:spPr>
            <a:xfrm>
              <a:off x="3003423" y="2759839"/>
              <a:ext cx="2727260" cy="1636356"/>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entury Gothic"/>
                <a:buNone/>
              </a:pPr>
              <a:r>
                <a:rPr lang="en-US" sz="1100" b="0" i="0" u="none" strike="noStrike" cap="none">
                  <a:solidFill>
                    <a:schemeClr val="lt1"/>
                  </a:solidFill>
                  <a:latin typeface="Century Gothic"/>
                  <a:ea typeface="Century Gothic"/>
                  <a:cs typeface="Century Gothic"/>
                  <a:sym typeface="Century Gothic"/>
                </a:rPr>
                <a:t>Insulin with sliding scale:  </a:t>
              </a:r>
              <a:r>
                <a:rPr lang="en-US" sz="1100" b="1" i="0" u="none" strike="noStrike" cap="none">
                  <a:solidFill>
                    <a:schemeClr val="lt1"/>
                  </a:solidFill>
                  <a:latin typeface="Century Gothic"/>
                  <a:ea typeface="Century Gothic"/>
                  <a:cs typeface="Century Gothic"/>
                  <a:sym typeface="Century Gothic"/>
                </a:rPr>
                <a:t>big one with NYS DOH</a:t>
              </a:r>
              <a:r>
                <a:rPr lang="en-US" sz="1100" b="0" i="0" u="none" strike="noStrike" cap="none">
                  <a:solidFill>
                    <a:schemeClr val="lt1"/>
                  </a:solidFill>
                  <a:latin typeface="Century Gothic"/>
                  <a:ea typeface="Century Gothic"/>
                  <a:cs typeface="Century Gothic"/>
                  <a:sym typeface="Century Gothic"/>
                </a:rPr>
                <a:t>:  they want to see the order for the sliding scale in NDOC and need to have the actual provider order for this in document library. Document the education with teach back for this each visit, document latest BS range and who logs this; pt or cg.; and should document sliding scale use (used) from last visit to this current visit</a:t>
              </a:r>
              <a:endParaRPr/>
            </a:p>
          </p:txBody>
        </p:sp>
        <p:sp>
          <p:nvSpPr>
            <p:cNvPr id="439" name="Google Shape;439;g297d5633aad_0_21"/>
            <p:cNvSpPr/>
            <p:nvPr/>
          </p:nvSpPr>
          <p:spPr>
            <a:xfrm>
              <a:off x="6003410" y="2759839"/>
              <a:ext cx="2727260" cy="1636356"/>
            </a:xfrm>
            <a:prstGeom prst="rect">
              <a:avLst/>
            </a:prstGeom>
            <a:solidFill>
              <a:srgbClr val="267FD5"/>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g297d5633aad_0_21"/>
            <p:cNvSpPr txBox="1"/>
            <p:nvPr/>
          </p:nvSpPr>
          <p:spPr>
            <a:xfrm>
              <a:off x="6003410" y="2759839"/>
              <a:ext cx="2727260" cy="1636356"/>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entury Gothic"/>
                <a:buNone/>
              </a:pPr>
              <a:r>
                <a:rPr lang="en-US" sz="1100" b="0" i="0" u="none" strike="noStrike" cap="none">
                  <a:solidFill>
                    <a:schemeClr val="lt1"/>
                  </a:solidFill>
                  <a:latin typeface="Century Gothic"/>
                  <a:ea typeface="Century Gothic"/>
                  <a:cs typeface="Century Gothic"/>
                  <a:sym typeface="Century Gothic"/>
                </a:rPr>
                <a:t>Any BS values outside of parameters: must be reported to provider and document you did so and the f/u recommendations from provider must be documented also. </a:t>
              </a:r>
              <a:endParaRPr/>
            </a:p>
          </p:txBody>
        </p:sp>
        <p:sp>
          <p:nvSpPr>
            <p:cNvPr id="441" name="Google Shape;441;g297d5633aad_0_21"/>
            <p:cNvSpPr/>
            <p:nvPr/>
          </p:nvSpPr>
          <p:spPr>
            <a:xfrm>
              <a:off x="9003396" y="2759839"/>
              <a:ext cx="2727260" cy="1636356"/>
            </a:xfrm>
            <a:prstGeom prst="rect">
              <a:avLst/>
            </a:prstGeom>
            <a:solidFill>
              <a:schemeClr val="accent4"/>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g297d5633aad_0_21"/>
            <p:cNvSpPr txBox="1"/>
            <p:nvPr/>
          </p:nvSpPr>
          <p:spPr>
            <a:xfrm>
              <a:off x="9003396" y="2759839"/>
              <a:ext cx="2727260" cy="1636356"/>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entury Gothic"/>
                <a:buNone/>
              </a:pPr>
              <a:r>
                <a:rPr lang="en-US" sz="1100" b="0" i="0" u="none" strike="noStrike" cap="none">
                  <a:solidFill>
                    <a:schemeClr val="lt1"/>
                  </a:solidFill>
                  <a:latin typeface="Century Gothic"/>
                  <a:ea typeface="Century Gothic"/>
                  <a:cs typeface="Century Gothic"/>
                  <a:sym typeface="Century Gothic"/>
                </a:rPr>
                <a:t>***Any medication in the home must be put into NDOC MARs even if patient not taking. If patient taking a new OTC not ordered by provider, provider must be called, and an order obtained to continue to discontinue (pt should not be taking). Document all.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5072AA"/>
            </a:gs>
            <a:gs pos="100000">
              <a:srgbClr val="1A1F4B"/>
            </a:gs>
          </a:gsLst>
          <a:path path="circle">
            <a:fillToRect l="50000" t="50000" r="50000" b="50000"/>
          </a:path>
          <a:tileRect/>
        </a:gradFill>
        <a:effectLst/>
      </p:bgPr>
    </p:bg>
    <p:spTree>
      <p:nvGrpSpPr>
        <p:cNvPr id="1" name="Shape 446"/>
        <p:cNvGrpSpPr/>
        <p:nvPr/>
      </p:nvGrpSpPr>
      <p:grpSpPr>
        <a:xfrm>
          <a:off x="0" y="0"/>
          <a:ext cx="0" cy="0"/>
          <a:chOff x="0" y="0"/>
          <a:chExt cx="0" cy="0"/>
        </a:xfrm>
      </p:grpSpPr>
      <p:sp>
        <p:nvSpPr>
          <p:cNvPr id="447" name="Google Shape;447;g297d5633aad_0_26"/>
          <p:cNvSpPr/>
          <p:nvPr/>
        </p:nvSpPr>
        <p:spPr>
          <a:xfrm>
            <a:off x="0" y="0"/>
            <a:ext cx="12192000" cy="6858000"/>
          </a:xfrm>
          <a:prstGeom prst="rect">
            <a:avLst/>
          </a:prstGeom>
          <a:gradFill>
            <a:gsLst>
              <a:gs pos="0">
                <a:srgbClr val="5072AA"/>
              </a:gs>
              <a:gs pos="10000">
                <a:srgbClr val="5072AA"/>
              </a:gs>
              <a:gs pos="100000">
                <a:srgbClr val="1A1F4B"/>
              </a:gs>
            </a:gsLst>
            <a:lin ang="612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448" name="Google Shape;448;g297d5633aad_0_26"/>
          <p:cNvSpPr/>
          <p:nvPr/>
        </p:nvSpPr>
        <p:spPr>
          <a:xfrm>
            <a:off x="0" y="-2"/>
            <a:ext cx="8129873" cy="6858002"/>
          </a:xfrm>
          <a:prstGeom prst="snip2DiagRect">
            <a:avLst>
              <a:gd name="adj1" fmla="val 0"/>
              <a:gd name="adj2" fmla="val 0"/>
            </a:avLst>
          </a:prstGeom>
          <a:solidFill>
            <a:schemeClr val="dk1">
              <a:alpha val="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nvGrpSpPr>
          <p:cNvPr id="449" name="Google Shape;449;g297d5633aad_0_26"/>
          <p:cNvGrpSpPr/>
          <p:nvPr/>
        </p:nvGrpSpPr>
        <p:grpSpPr>
          <a:xfrm>
            <a:off x="9206969" y="2963333"/>
            <a:ext cx="2981858" cy="3208867"/>
            <a:chOff x="9206969" y="2963333"/>
            <a:chExt cx="2981858" cy="3208867"/>
          </a:xfrm>
        </p:grpSpPr>
        <p:cxnSp>
          <p:nvCxnSpPr>
            <p:cNvPr id="450" name="Google Shape;450;g297d5633aad_0_26"/>
            <p:cNvCxnSpPr/>
            <p:nvPr/>
          </p:nvCxnSpPr>
          <p:spPr>
            <a:xfrm flipH="1">
              <a:off x="11276012" y="2963333"/>
              <a:ext cx="912814" cy="912812"/>
            </a:xfrm>
            <a:prstGeom prst="straightConnector1">
              <a:avLst/>
            </a:prstGeom>
            <a:noFill/>
            <a:ln w="9525" cap="flat" cmpd="sng">
              <a:solidFill>
                <a:srgbClr val="FFFFFF"/>
              </a:solidFill>
              <a:prstDash val="solid"/>
              <a:round/>
              <a:headEnd type="none" w="sm" len="sm"/>
              <a:tailEnd type="none" w="sm" len="sm"/>
            </a:ln>
          </p:spPr>
        </p:cxnSp>
        <p:cxnSp>
          <p:nvCxnSpPr>
            <p:cNvPr id="451" name="Google Shape;451;g297d5633aad_0_26"/>
            <p:cNvCxnSpPr/>
            <p:nvPr/>
          </p:nvCxnSpPr>
          <p:spPr>
            <a:xfrm flipH="1">
              <a:off x="9206969" y="3190344"/>
              <a:ext cx="2981857" cy="2981856"/>
            </a:xfrm>
            <a:prstGeom prst="straightConnector1">
              <a:avLst/>
            </a:prstGeom>
            <a:noFill/>
            <a:ln w="9525" cap="flat" cmpd="sng">
              <a:solidFill>
                <a:srgbClr val="FFFFFF"/>
              </a:solidFill>
              <a:prstDash val="solid"/>
              <a:round/>
              <a:headEnd type="none" w="sm" len="sm"/>
              <a:tailEnd type="none" w="sm" len="sm"/>
            </a:ln>
          </p:spPr>
        </p:cxnSp>
        <p:cxnSp>
          <p:nvCxnSpPr>
            <p:cNvPr id="452" name="Google Shape;452;g297d5633aad_0_26"/>
            <p:cNvCxnSpPr/>
            <p:nvPr/>
          </p:nvCxnSpPr>
          <p:spPr>
            <a:xfrm flipH="1">
              <a:off x="10292292" y="3285067"/>
              <a:ext cx="1896534" cy="1896533"/>
            </a:xfrm>
            <a:prstGeom prst="straightConnector1">
              <a:avLst/>
            </a:prstGeom>
            <a:noFill/>
            <a:ln w="9525" cap="flat" cmpd="sng">
              <a:solidFill>
                <a:srgbClr val="FFFFFF"/>
              </a:solidFill>
              <a:prstDash val="solid"/>
              <a:round/>
              <a:headEnd type="none" w="sm" len="sm"/>
              <a:tailEnd type="none" w="sm" len="sm"/>
            </a:ln>
          </p:spPr>
        </p:cxnSp>
        <p:cxnSp>
          <p:nvCxnSpPr>
            <p:cNvPr id="453" name="Google Shape;453;g297d5633aad_0_26"/>
            <p:cNvCxnSpPr/>
            <p:nvPr/>
          </p:nvCxnSpPr>
          <p:spPr>
            <a:xfrm flipH="1">
              <a:off x="10443103" y="3131080"/>
              <a:ext cx="1745722" cy="1745720"/>
            </a:xfrm>
            <a:prstGeom prst="straightConnector1">
              <a:avLst/>
            </a:prstGeom>
            <a:noFill/>
            <a:ln w="28575" cap="flat" cmpd="sng">
              <a:solidFill>
                <a:srgbClr val="FFFFFF"/>
              </a:solidFill>
              <a:prstDash val="solid"/>
              <a:round/>
              <a:headEnd type="none" w="sm" len="sm"/>
              <a:tailEnd type="none" w="sm" len="sm"/>
            </a:ln>
          </p:spPr>
        </p:cxnSp>
        <p:cxnSp>
          <p:nvCxnSpPr>
            <p:cNvPr id="454" name="Google Shape;454;g297d5633aad_0_26"/>
            <p:cNvCxnSpPr/>
            <p:nvPr/>
          </p:nvCxnSpPr>
          <p:spPr>
            <a:xfrm flipH="1">
              <a:off x="10918826" y="3683001"/>
              <a:ext cx="1270001" cy="1269999"/>
            </a:xfrm>
            <a:prstGeom prst="straightConnector1">
              <a:avLst/>
            </a:prstGeom>
            <a:noFill/>
            <a:ln w="28575" cap="flat" cmpd="sng">
              <a:solidFill>
                <a:srgbClr val="FFFFFF"/>
              </a:solidFill>
              <a:prstDash val="solid"/>
              <a:round/>
              <a:headEnd type="none" w="sm" len="sm"/>
              <a:tailEnd type="none" w="sm" len="sm"/>
            </a:ln>
          </p:spPr>
        </p:cxnSp>
      </p:grpSp>
      <p:sp>
        <p:nvSpPr>
          <p:cNvPr id="455" name="Google Shape;455;g297d5633aad_0_26"/>
          <p:cNvSpPr txBox="1">
            <a:spLocks noGrp="1"/>
          </p:cNvSpPr>
          <p:nvPr>
            <p:ph type="title"/>
          </p:nvPr>
        </p:nvSpPr>
        <p:spPr>
          <a:xfrm>
            <a:off x="2313709" y="118222"/>
            <a:ext cx="8492836" cy="1135155"/>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FFFFFF"/>
              </a:buClr>
              <a:buSzPct val="100000"/>
              <a:buFont typeface="Century Gothic"/>
              <a:buNone/>
            </a:pPr>
            <a:r>
              <a:rPr lang="en-US">
                <a:solidFill>
                  <a:srgbClr val="FFFFFF"/>
                </a:solidFill>
              </a:rPr>
              <a:t>DIABETES MANAGEMENT NDoc BANNER</a:t>
            </a:r>
            <a:endParaRPr/>
          </a:p>
        </p:txBody>
      </p:sp>
      <p:grpSp>
        <p:nvGrpSpPr>
          <p:cNvPr id="456" name="Google Shape;456;g297d5633aad_0_26"/>
          <p:cNvGrpSpPr/>
          <p:nvPr/>
        </p:nvGrpSpPr>
        <p:grpSpPr>
          <a:xfrm>
            <a:off x="406401" y="1236588"/>
            <a:ext cx="11367910" cy="4737601"/>
            <a:chOff x="0" y="550788"/>
            <a:chExt cx="11367910" cy="4737601"/>
          </a:xfrm>
        </p:grpSpPr>
        <p:sp>
          <p:nvSpPr>
            <p:cNvPr id="457" name="Google Shape;457;g297d5633aad_0_26"/>
            <p:cNvSpPr/>
            <p:nvPr/>
          </p:nvSpPr>
          <p:spPr>
            <a:xfrm>
              <a:off x="0" y="550788"/>
              <a:ext cx="11367910" cy="556920"/>
            </a:xfrm>
            <a:prstGeom prst="roundRect">
              <a:avLst>
                <a:gd name="adj" fmla="val 16667"/>
              </a:avLst>
            </a:prstGeom>
            <a:solidFill>
              <a:schemeClr val="accent5"/>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g297d5633aad_0_26"/>
            <p:cNvSpPr txBox="1"/>
            <p:nvPr/>
          </p:nvSpPr>
          <p:spPr>
            <a:xfrm>
              <a:off x="27187" y="577975"/>
              <a:ext cx="11313536" cy="502546"/>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Century Gothic"/>
                <a:buNone/>
              </a:pPr>
              <a:r>
                <a:rPr lang="en-US" sz="1400" b="0" i="0" u="none" strike="noStrike" cap="none">
                  <a:solidFill>
                    <a:schemeClr val="lt1"/>
                  </a:solidFill>
                  <a:latin typeface="Century Gothic"/>
                  <a:ea typeface="Century Gothic"/>
                  <a:cs typeface="Century Gothic"/>
                  <a:sym typeface="Century Gothic"/>
                </a:rPr>
                <a:t>Teach pt/cg DM disease process, diet, foot care, s/s of hyper/hypo glycemia, when to call MD/911 for assistance, effects on body, consequences of non compliance, when to notify MD/VNS for concerns: Notify MD for BS less than 60 or greater than 250.</a:t>
              </a:r>
              <a:endParaRPr/>
            </a:p>
          </p:txBody>
        </p:sp>
        <p:sp>
          <p:nvSpPr>
            <p:cNvPr id="459" name="Google Shape;459;g297d5633aad_0_26"/>
            <p:cNvSpPr/>
            <p:nvPr/>
          </p:nvSpPr>
          <p:spPr>
            <a:xfrm>
              <a:off x="0" y="1148028"/>
              <a:ext cx="11367910" cy="556920"/>
            </a:xfrm>
            <a:prstGeom prst="roundRect">
              <a:avLst>
                <a:gd name="adj" fmla="val 16667"/>
              </a:avLst>
            </a:prstGeom>
            <a:solidFill>
              <a:srgbClr val="618EAA"/>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g297d5633aad_0_26"/>
            <p:cNvSpPr txBox="1"/>
            <p:nvPr/>
          </p:nvSpPr>
          <p:spPr>
            <a:xfrm>
              <a:off x="27187" y="1175215"/>
              <a:ext cx="11313536" cy="502546"/>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Century Gothic"/>
                <a:buNone/>
              </a:pPr>
              <a:r>
                <a:rPr lang="en-US" sz="1400" b="0" i="0" u="none" strike="noStrike" cap="none">
                  <a:solidFill>
                    <a:schemeClr val="lt1"/>
                  </a:solidFill>
                  <a:latin typeface="Century Gothic"/>
                  <a:ea typeface="Century Gothic"/>
                  <a:cs typeface="Century Gothic"/>
                  <a:sym typeface="Century Gothic"/>
                </a:rPr>
                <a:t>Teach glucometer use, how to perform FS, how/where to keep log of BS, SN to monitor log, document you did so each visit, notify MD if outside of parameters and document.</a:t>
              </a:r>
              <a:endParaRPr/>
            </a:p>
          </p:txBody>
        </p:sp>
        <p:sp>
          <p:nvSpPr>
            <p:cNvPr id="461" name="Google Shape;461;g297d5633aad_0_26"/>
            <p:cNvSpPr/>
            <p:nvPr/>
          </p:nvSpPr>
          <p:spPr>
            <a:xfrm>
              <a:off x="0" y="1745268"/>
              <a:ext cx="11367910" cy="556920"/>
            </a:xfrm>
            <a:prstGeom prst="roundRect">
              <a:avLst>
                <a:gd name="adj" fmla="val 16667"/>
              </a:avLst>
            </a:prstGeom>
            <a:solidFill>
              <a:srgbClr val="6A81A8"/>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g297d5633aad_0_26"/>
            <p:cNvSpPr txBox="1"/>
            <p:nvPr/>
          </p:nvSpPr>
          <p:spPr>
            <a:xfrm>
              <a:off x="27187" y="1772455"/>
              <a:ext cx="11313536" cy="502546"/>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Century Gothic"/>
                <a:buNone/>
              </a:pPr>
              <a:r>
                <a:rPr lang="en-US" sz="1400" b="0" i="0" u="none" strike="noStrike" cap="none">
                  <a:solidFill>
                    <a:schemeClr val="lt1"/>
                  </a:solidFill>
                  <a:latin typeface="Century Gothic"/>
                  <a:ea typeface="Century Gothic"/>
                  <a:cs typeface="Century Gothic"/>
                  <a:sym typeface="Century Gothic"/>
                </a:rPr>
                <a:t>Document model of glucometer and expiration date on test strips.</a:t>
              </a:r>
              <a:endParaRPr/>
            </a:p>
          </p:txBody>
        </p:sp>
        <p:sp>
          <p:nvSpPr>
            <p:cNvPr id="463" name="Google Shape;463;g297d5633aad_0_26"/>
            <p:cNvSpPr/>
            <p:nvPr/>
          </p:nvSpPr>
          <p:spPr>
            <a:xfrm>
              <a:off x="0" y="2342508"/>
              <a:ext cx="11367910" cy="556920"/>
            </a:xfrm>
            <a:prstGeom prst="roundRect">
              <a:avLst>
                <a:gd name="adj" fmla="val 16667"/>
              </a:avLst>
            </a:prstGeom>
            <a:solidFill>
              <a:srgbClr val="7178A6"/>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g297d5633aad_0_26"/>
            <p:cNvSpPr txBox="1"/>
            <p:nvPr/>
          </p:nvSpPr>
          <p:spPr>
            <a:xfrm>
              <a:off x="27187" y="2369695"/>
              <a:ext cx="11313536" cy="502546"/>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Century Gothic"/>
                <a:buNone/>
              </a:pPr>
              <a:r>
                <a:rPr lang="en-US" sz="1400" b="0" i="0" u="none" strike="noStrike" cap="none">
                  <a:solidFill>
                    <a:schemeClr val="lt1"/>
                  </a:solidFill>
                  <a:latin typeface="Century Gothic"/>
                  <a:ea typeface="Century Gothic"/>
                  <a:cs typeface="Century Gothic"/>
                  <a:sym typeface="Century Gothic"/>
                </a:rPr>
                <a:t>Review DM Zone Mgmt Tool w/ pt/cg and document with teach back.</a:t>
              </a:r>
              <a:endParaRPr/>
            </a:p>
          </p:txBody>
        </p:sp>
        <p:sp>
          <p:nvSpPr>
            <p:cNvPr id="465" name="Google Shape;465;g297d5633aad_0_26"/>
            <p:cNvSpPr/>
            <p:nvPr/>
          </p:nvSpPr>
          <p:spPr>
            <a:xfrm>
              <a:off x="0" y="2939748"/>
              <a:ext cx="11367910" cy="556920"/>
            </a:xfrm>
            <a:prstGeom prst="roundRect">
              <a:avLst>
                <a:gd name="adj" fmla="val 16667"/>
              </a:avLst>
            </a:prstGeom>
            <a:solidFill>
              <a:srgbClr val="7E79A4"/>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g297d5633aad_0_26"/>
            <p:cNvSpPr txBox="1"/>
            <p:nvPr/>
          </p:nvSpPr>
          <p:spPr>
            <a:xfrm>
              <a:off x="27187" y="2966935"/>
              <a:ext cx="11313536" cy="502546"/>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Century Gothic"/>
                <a:buNone/>
              </a:pPr>
              <a:r>
                <a:rPr lang="en-US" sz="1400" b="0" i="0" u="none" strike="noStrike" cap="none">
                  <a:solidFill>
                    <a:schemeClr val="lt1"/>
                  </a:solidFill>
                  <a:latin typeface="Century Gothic"/>
                  <a:ea typeface="Century Gothic"/>
                  <a:cs typeface="Century Gothic"/>
                  <a:sym typeface="Century Gothic"/>
                </a:rPr>
                <a:t>*Document all teaching and teach back*</a:t>
              </a:r>
              <a:endParaRPr/>
            </a:p>
          </p:txBody>
        </p:sp>
        <p:sp>
          <p:nvSpPr>
            <p:cNvPr id="467" name="Google Shape;467;g297d5633aad_0_26"/>
            <p:cNvSpPr/>
            <p:nvPr/>
          </p:nvSpPr>
          <p:spPr>
            <a:xfrm>
              <a:off x="0" y="3536988"/>
              <a:ext cx="11367910" cy="556920"/>
            </a:xfrm>
            <a:prstGeom prst="roundRect">
              <a:avLst>
                <a:gd name="adj" fmla="val 16667"/>
              </a:avLst>
            </a:prstGeom>
            <a:solidFill>
              <a:srgbClr val="8C81A2"/>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g297d5633aad_0_26"/>
            <p:cNvSpPr txBox="1"/>
            <p:nvPr/>
          </p:nvSpPr>
          <p:spPr>
            <a:xfrm>
              <a:off x="27187" y="3564175"/>
              <a:ext cx="11313536" cy="502546"/>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Century Gothic"/>
                <a:buNone/>
              </a:pPr>
              <a:r>
                <a:rPr lang="en-US" sz="1400" b="0" i="0" u="none" strike="noStrike" cap="none">
                  <a:solidFill>
                    <a:schemeClr val="lt1"/>
                  </a:solidFill>
                  <a:latin typeface="Century Gothic"/>
                  <a:ea typeface="Century Gothic"/>
                  <a:cs typeface="Century Gothic"/>
                  <a:sym typeface="Century Gothic"/>
                </a:rPr>
                <a:t>Document any issues with Non-Compliance and that you notified the MD and VNS supervisor.</a:t>
              </a:r>
              <a:endParaRPr/>
            </a:p>
          </p:txBody>
        </p:sp>
        <p:sp>
          <p:nvSpPr>
            <p:cNvPr id="469" name="Google Shape;469;g297d5633aad_0_26"/>
            <p:cNvSpPr/>
            <p:nvPr/>
          </p:nvSpPr>
          <p:spPr>
            <a:xfrm>
              <a:off x="0" y="4134228"/>
              <a:ext cx="11367910" cy="556920"/>
            </a:xfrm>
            <a:prstGeom prst="roundRect">
              <a:avLst>
                <a:gd name="adj" fmla="val 16667"/>
              </a:avLst>
            </a:prstGeom>
            <a:solidFill>
              <a:srgbClr val="9688A1"/>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g297d5633aad_0_26"/>
            <p:cNvSpPr txBox="1"/>
            <p:nvPr/>
          </p:nvSpPr>
          <p:spPr>
            <a:xfrm>
              <a:off x="27187" y="4161415"/>
              <a:ext cx="11313536" cy="502546"/>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Century Gothic"/>
                <a:buNone/>
              </a:pPr>
              <a:r>
                <a:rPr lang="en-US" sz="1400" b="0" i="0" u="none" strike="noStrike" cap="none">
                  <a:solidFill>
                    <a:schemeClr val="lt1"/>
                  </a:solidFill>
                  <a:latin typeface="Century Gothic"/>
                  <a:ea typeface="Century Gothic"/>
                  <a:cs typeface="Century Gothic"/>
                  <a:sym typeface="Century Gothic"/>
                </a:rPr>
                <a:t>If patient does not have meds/supplies in home contact MD, VNS supervisor, take steps to remedy situation and document all.</a:t>
              </a:r>
              <a:endParaRPr/>
            </a:p>
          </p:txBody>
        </p:sp>
        <p:sp>
          <p:nvSpPr>
            <p:cNvPr id="471" name="Google Shape;471;g297d5633aad_0_26"/>
            <p:cNvSpPr/>
            <p:nvPr/>
          </p:nvSpPr>
          <p:spPr>
            <a:xfrm>
              <a:off x="0" y="4731469"/>
              <a:ext cx="11367910" cy="556920"/>
            </a:xfrm>
            <a:prstGeom prst="roundRect">
              <a:avLst>
                <a:gd name="adj" fmla="val 16667"/>
              </a:avLst>
            </a:prstGeom>
            <a:solidFill>
              <a:srgbClr val="9C8F9F"/>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g297d5633aad_0_26"/>
            <p:cNvSpPr txBox="1"/>
            <p:nvPr/>
          </p:nvSpPr>
          <p:spPr>
            <a:xfrm>
              <a:off x="27187" y="4758656"/>
              <a:ext cx="11313536" cy="502546"/>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Century Gothic"/>
                <a:buNone/>
              </a:pPr>
              <a:r>
                <a:rPr lang="en-US" sz="1400" b="0" i="0" u="none" strike="noStrike" cap="none">
                  <a:solidFill>
                    <a:schemeClr val="lt1"/>
                  </a:solidFill>
                  <a:latin typeface="Century Gothic"/>
                  <a:ea typeface="Century Gothic"/>
                  <a:cs typeface="Century Gothic"/>
                  <a:sym typeface="Century Gothic"/>
                </a:rPr>
                <a:t>Case Manage: notify other disciplines involved of any issues and document you did so.</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g298352bc0a6_0_0"/>
          <p:cNvSpPr txBox="1">
            <a:spLocks noGrp="1"/>
          </p:cNvSpPr>
          <p:nvPr>
            <p:ph type="title"/>
          </p:nvPr>
        </p:nvSpPr>
        <p:spPr>
          <a:xfrm>
            <a:off x="1056745" y="129821"/>
            <a:ext cx="8534400" cy="150706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600"/>
              <a:buFont typeface="Century Gothic"/>
              <a:buNone/>
            </a:pPr>
            <a:r>
              <a:rPr lang="en-US"/>
              <a:t>COMMUNICATION </a:t>
            </a:r>
            <a:endParaRPr/>
          </a:p>
        </p:txBody>
      </p:sp>
      <p:grpSp>
        <p:nvGrpSpPr>
          <p:cNvPr id="478" name="Google Shape;478;g298352bc0a6_0_0"/>
          <p:cNvGrpSpPr/>
          <p:nvPr/>
        </p:nvGrpSpPr>
        <p:grpSpPr>
          <a:xfrm>
            <a:off x="874250" y="1636897"/>
            <a:ext cx="6780581" cy="4764573"/>
            <a:chOff x="0" y="147965"/>
            <a:chExt cx="8534400" cy="3319335"/>
          </a:xfrm>
        </p:grpSpPr>
        <p:sp>
          <p:nvSpPr>
            <p:cNvPr id="479" name="Google Shape;479;g298352bc0a6_0_0"/>
            <p:cNvSpPr/>
            <p:nvPr/>
          </p:nvSpPr>
          <p:spPr>
            <a:xfrm>
              <a:off x="0" y="398885"/>
              <a:ext cx="8534400" cy="428400"/>
            </a:xfrm>
            <a:prstGeom prst="rect">
              <a:avLst/>
            </a:prstGeom>
            <a:solidFill>
              <a:schemeClr val="lt1">
                <a:alpha val="89803"/>
              </a:schemeClr>
            </a:solidFill>
            <a:ln w="15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g298352bc0a6_0_0"/>
            <p:cNvSpPr/>
            <p:nvPr/>
          </p:nvSpPr>
          <p:spPr>
            <a:xfrm>
              <a:off x="426720" y="147965"/>
              <a:ext cx="5974080" cy="501840"/>
            </a:xfrm>
            <a:prstGeom prst="roundRect">
              <a:avLst>
                <a:gd name="adj" fmla="val 16667"/>
              </a:avLst>
            </a:prstGeom>
            <a:solidFill>
              <a:schemeClr val="accent1"/>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g298352bc0a6_0_0"/>
            <p:cNvSpPr txBox="1"/>
            <p:nvPr/>
          </p:nvSpPr>
          <p:spPr>
            <a:xfrm>
              <a:off x="451218" y="172463"/>
              <a:ext cx="5925084" cy="452844"/>
            </a:xfrm>
            <a:prstGeom prst="rect">
              <a:avLst/>
            </a:prstGeom>
            <a:noFill/>
            <a:ln>
              <a:noFill/>
            </a:ln>
          </p:spPr>
          <p:txBody>
            <a:bodyPr spcFirstLastPara="1" wrap="square" lIns="225800" tIns="0" rIns="225800" bIns="0" anchor="ctr" anchorCtr="0">
              <a:noAutofit/>
            </a:bodyPr>
            <a:lstStyle/>
            <a:p>
              <a:pPr marL="0" marR="0" lvl="0" indent="0" algn="l" rtl="0">
                <a:lnSpc>
                  <a:spcPct val="90000"/>
                </a:lnSpc>
                <a:spcBef>
                  <a:spcPts val="0"/>
                </a:spcBef>
                <a:spcAft>
                  <a:spcPts val="0"/>
                </a:spcAft>
                <a:buClr>
                  <a:schemeClr val="lt1"/>
                </a:buClr>
                <a:buSzPts val="1700"/>
                <a:buFont typeface="Century Gothic"/>
                <a:buNone/>
              </a:pPr>
              <a:r>
                <a:rPr lang="en-US" sz="1700" b="0" i="0" u="none" strike="noStrike" cap="none">
                  <a:solidFill>
                    <a:schemeClr val="lt1"/>
                  </a:solidFill>
                  <a:latin typeface="Century Gothic"/>
                  <a:ea typeface="Century Gothic"/>
                  <a:cs typeface="Century Gothic"/>
                  <a:sym typeface="Century Gothic"/>
                </a:rPr>
                <a:t>Daily phone calls or video calls? (time of day?) </a:t>
              </a:r>
              <a:endParaRPr/>
            </a:p>
          </p:txBody>
        </p:sp>
        <p:sp>
          <p:nvSpPr>
            <p:cNvPr id="482" name="Google Shape;482;g298352bc0a6_0_0"/>
            <p:cNvSpPr/>
            <p:nvPr/>
          </p:nvSpPr>
          <p:spPr>
            <a:xfrm>
              <a:off x="0" y="1170005"/>
              <a:ext cx="8534400" cy="428400"/>
            </a:xfrm>
            <a:prstGeom prst="rect">
              <a:avLst/>
            </a:prstGeom>
            <a:solidFill>
              <a:schemeClr val="lt1">
                <a:alpha val="89803"/>
              </a:schemeClr>
            </a:solidFill>
            <a:ln w="15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g298352bc0a6_0_0"/>
            <p:cNvSpPr/>
            <p:nvPr/>
          </p:nvSpPr>
          <p:spPr>
            <a:xfrm>
              <a:off x="426720" y="919085"/>
              <a:ext cx="5974080" cy="501840"/>
            </a:xfrm>
            <a:prstGeom prst="roundRect">
              <a:avLst>
                <a:gd name="adj" fmla="val 16667"/>
              </a:avLst>
            </a:prstGeom>
            <a:solidFill>
              <a:schemeClr val="accent1"/>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g298352bc0a6_0_0"/>
            <p:cNvSpPr txBox="1"/>
            <p:nvPr/>
          </p:nvSpPr>
          <p:spPr>
            <a:xfrm>
              <a:off x="451218" y="943583"/>
              <a:ext cx="5925084" cy="452844"/>
            </a:xfrm>
            <a:prstGeom prst="rect">
              <a:avLst/>
            </a:prstGeom>
            <a:noFill/>
            <a:ln>
              <a:noFill/>
            </a:ln>
          </p:spPr>
          <p:txBody>
            <a:bodyPr spcFirstLastPara="1" wrap="square" lIns="225800" tIns="0" rIns="225800" bIns="0" anchor="ctr" anchorCtr="0">
              <a:noAutofit/>
            </a:bodyPr>
            <a:lstStyle/>
            <a:p>
              <a:pPr marL="0" marR="0" lvl="0" indent="0" algn="l" rtl="0">
                <a:lnSpc>
                  <a:spcPct val="90000"/>
                </a:lnSpc>
                <a:spcBef>
                  <a:spcPts val="0"/>
                </a:spcBef>
                <a:spcAft>
                  <a:spcPts val="0"/>
                </a:spcAft>
                <a:buClr>
                  <a:schemeClr val="lt1"/>
                </a:buClr>
                <a:buSzPts val="1700"/>
                <a:buFont typeface="Century Gothic"/>
                <a:buNone/>
              </a:pPr>
              <a:r>
                <a:rPr lang="en-US" sz="1700" b="0" i="0" u="none" strike="noStrike" cap="none">
                  <a:solidFill>
                    <a:schemeClr val="lt1"/>
                  </a:solidFill>
                  <a:latin typeface="Century Gothic"/>
                  <a:ea typeface="Century Gothic"/>
                  <a:cs typeface="Century Gothic"/>
                  <a:sym typeface="Century Gothic"/>
                </a:rPr>
                <a:t>Weekly team meeting calls ?</a:t>
              </a:r>
              <a:endParaRPr/>
            </a:p>
          </p:txBody>
        </p:sp>
        <p:sp>
          <p:nvSpPr>
            <p:cNvPr id="485" name="Google Shape;485;g298352bc0a6_0_0"/>
            <p:cNvSpPr/>
            <p:nvPr/>
          </p:nvSpPr>
          <p:spPr>
            <a:xfrm>
              <a:off x="0" y="1941125"/>
              <a:ext cx="8534400" cy="1526175"/>
            </a:xfrm>
            <a:prstGeom prst="rect">
              <a:avLst/>
            </a:prstGeom>
            <a:solidFill>
              <a:schemeClr val="lt1">
                <a:alpha val="89803"/>
              </a:schemeClr>
            </a:solidFill>
            <a:ln w="15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g298352bc0a6_0_0"/>
            <p:cNvSpPr txBox="1"/>
            <p:nvPr/>
          </p:nvSpPr>
          <p:spPr>
            <a:xfrm>
              <a:off x="0" y="1941125"/>
              <a:ext cx="8534400" cy="1526175"/>
            </a:xfrm>
            <a:prstGeom prst="rect">
              <a:avLst/>
            </a:prstGeom>
            <a:noFill/>
            <a:ln>
              <a:noFill/>
            </a:ln>
          </p:spPr>
          <p:txBody>
            <a:bodyPr spcFirstLastPara="1" wrap="square" lIns="662350" tIns="354075" rIns="662350" bIns="120900" anchor="t" anchorCtr="0">
              <a:noAutofit/>
            </a:bodyPr>
            <a:lstStyle/>
            <a:p>
              <a:pPr marL="914400" marR="0" lvl="0" indent="0" algn="l" rtl="0">
                <a:lnSpc>
                  <a:spcPct val="90000"/>
                </a:lnSpc>
                <a:spcBef>
                  <a:spcPts val="0"/>
                </a:spcBef>
                <a:spcAft>
                  <a:spcPts val="0"/>
                </a:spcAft>
                <a:buNone/>
              </a:pPr>
              <a:endParaRPr sz="1700">
                <a:solidFill>
                  <a:srgbClr val="0F496F"/>
                </a:solidFill>
                <a:latin typeface="Century Gothic"/>
                <a:ea typeface="Century Gothic"/>
                <a:cs typeface="Century Gothic"/>
                <a:sym typeface="Century Gothic"/>
              </a:endParaRPr>
            </a:p>
            <a:p>
              <a:pPr marL="171450" marR="0" lvl="1" indent="-171450" algn="l" rtl="0">
                <a:lnSpc>
                  <a:spcPct val="90000"/>
                </a:lnSpc>
                <a:spcBef>
                  <a:spcPts val="0"/>
                </a:spcBef>
                <a:spcAft>
                  <a:spcPts val="0"/>
                </a:spcAft>
                <a:buClr>
                  <a:srgbClr val="0F496F"/>
                </a:buClr>
                <a:buSzPts val="1700"/>
                <a:buFont typeface="Century Gothic"/>
                <a:buChar char="•"/>
              </a:pPr>
              <a:r>
                <a:rPr lang="en-US" sz="1700" b="0" i="0" u="none" strike="noStrike" cap="none">
                  <a:solidFill>
                    <a:srgbClr val="0F496F"/>
                  </a:solidFill>
                  <a:latin typeface="Century Gothic"/>
                  <a:ea typeface="Century Gothic"/>
                  <a:cs typeface="Century Gothic"/>
                  <a:sym typeface="Century Gothic"/>
                </a:rPr>
                <a:t>At change of condition, SOC, ROC, recert, D/C, and other time as seems </a:t>
              </a:r>
              <a:r>
                <a:rPr lang="en-US" sz="1700">
                  <a:solidFill>
                    <a:srgbClr val="0F496F"/>
                  </a:solidFill>
                  <a:latin typeface="Century Gothic"/>
                  <a:ea typeface="Century Gothic"/>
                  <a:cs typeface="Century Gothic"/>
                  <a:sym typeface="Century Gothic"/>
                </a:rPr>
                <a:t>appropriate</a:t>
              </a:r>
              <a:endParaRPr>
                <a:solidFill>
                  <a:srgbClr val="0F496F"/>
                </a:solidFill>
              </a:endParaRPr>
            </a:p>
            <a:p>
              <a:pPr marL="171450" marR="0" lvl="1" indent="-171450" algn="l" rtl="0">
                <a:lnSpc>
                  <a:spcPct val="90000"/>
                </a:lnSpc>
                <a:spcBef>
                  <a:spcPts val="255"/>
                </a:spcBef>
                <a:spcAft>
                  <a:spcPts val="0"/>
                </a:spcAft>
                <a:buClr>
                  <a:srgbClr val="0F496F"/>
                </a:buClr>
                <a:buSzPts val="1700"/>
                <a:buFont typeface="Century Gothic"/>
                <a:buChar char="•"/>
              </a:pPr>
              <a:r>
                <a:rPr lang="en-US" sz="1700" b="0" i="0" u="none" strike="noStrike" cap="none">
                  <a:solidFill>
                    <a:srgbClr val="0F496F"/>
                  </a:solidFill>
                  <a:latin typeface="Century Gothic"/>
                  <a:ea typeface="Century Gothic"/>
                  <a:cs typeface="Century Gothic"/>
                  <a:sym typeface="Century Gothic"/>
                </a:rPr>
                <a:t>Initiate with QLIQ</a:t>
              </a:r>
              <a:endParaRPr>
                <a:solidFill>
                  <a:srgbClr val="0F496F"/>
                </a:solidFill>
              </a:endParaRPr>
            </a:p>
            <a:p>
              <a:pPr marL="171450" marR="0" lvl="1" indent="-171450" algn="l" rtl="0">
                <a:lnSpc>
                  <a:spcPct val="90000"/>
                </a:lnSpc>
                <a:spcBef>
                  <a:spcPts val="255"/>
                </a:spcBef>
                <a:spcAft>
                  <a:spcPts val="0"/>
                </a:spcAft>
                <a:buClr>
                  <a:srgbClr val="0F496F"/>
                </a:buClr>
                <a:buSzPts val="1700"/>
                <a:buFont typeface="Century Gothic"/>
                <a:buChar char="•"/>
              </a:pPr>
              <a:r>
                <a:rPr lang="en-US" sz="1700" b="0" i="0" u="none" strike="noStrike" cap="none">
                  <a:solidFill>
                    <a:srgbClr val="0F496F"/>
                  </a:solidFill>
                  <a:latin typeface="Century Gothic"/>
                  <a:ea typeface="Century Gothic"/>
                  <a:cs typeface="Century Gothic"/>
                  <a:sym typeface="Century Gothic"/>
                </a:rPr>
                <a:t>Patient activity - labeled as Case Conference</a:t>
              </a:r>
              <a:endParaRPr>
                <a:solidFill>
                  <a:srgbClr val="0F496F"/>
                </a:solidFill>
              </a:endParaRPr>
            </a:p>
          </p:txBody>
        </p:sp>
        <p:sp>
          <p:nvSpPr>
            <p:cNvPr id="487" name="Google Shape;487;g298352bc0a6_0_0"/>
            <p:cNvSpPr/>
            <p:nvPr/>
          </p:nvSpPr>
          <p:spPr>
            <a:xfrm>
              <a:off x="426720" y="1690205"/>
              <a:ext cx="5974080" cy="501840"/>
            </a:xfrm>
            <a:prstGeom prst="roundRect">
              <a:avLst>
                <a:gd name="adj" fmla="val 16667"/>
              </a:avLst>
            </a:prstGeom>
            <a:solidFill>
              <a:schemeClr val="accent1"/>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g298352bc0a6_0_0"/>
            <p:cNvSpPr txBox="1"/>
            <p:nvPr/>
          </p:nvSpPr>
          <p:spPr>
            <a:xfrm>
              <a:off x="451218" y="1714703"/>
              <a:ext cx="5925084" cy="452844"/>
            </a:xfrm>
            <a:prstGeom prst="rect">
              <a:avLst/>
            </a:prstGeom>
            <a:noFill/>
            <a:ln>
              <a:noFill/>
            </a:ln>
          </p:spPr>
          <p:txBody>
            <a:bodyPr spcFirstLastPara="1" wrap="square" lIns="225800" tIns="0" rIns="225800" bIns="0" anchor="ctr" anchorCtr="0">
              <a:noAutofit/>
            </a:bodyPr>
            <a:lstStyle/>
            <a:p>
              <a:pPr marL="0" marR="0" lvl="0" indent="0" algn="l" rtl="0">
                <a:lnSpc>
                  <a:spcPct val="90000"/>
                </a:lnSpc>
                <a:spcBef>
                  <a:spcPts val="0"/>
                </a:spcBef>
                <a:spcAft>
                  <a:spcPts val="0"/>
                </a:spcAft>
                <a:buClr>
                  <a:schemeClr val="lt1"/>
                </a:buClr>
                <a:buSzPts val="1700"/>
                <a:buFont typeface="Century Gothic"/>
                <a:buNone/>
              </a:pPr>
              <a:r>
                <a:rPr lang="en-US" sz="1700" b="0" i="0" u="none" strike="noStrike" cap="none">
                  <a:solidFill>
                    <a:schemeClr val="lt1"/>
                  </a:solidFill>
                  <a:latin typeface="Century Gothic"/>
                  <a:ea typeface="Century Gothic"/>
                  <a:cs typeface="Century Gothic"/>
                  <a:sym typeface="Century Gothic"/>
                </a:rPr>
                <a:t>Case Conferences  with RN/ LPN / Rehab and SW. </a:t>
              </a:r>
              <a:endParaRPr/>
            </a:p>
          </p:txBody>
        </p:sp>
      </p:grpSp>
      <p:pic>
        <p:nvPicPr>
          <p:cNvPr id="489" name="Google Shape;489;g298352bc0a6_0_0"/>
          <p:cNvPicPr preferRelativeResize="0"/>
          <p:nvPr/>
        </p:nvPicPr>
        <p:blipFill>
          <a:blip r:embed="rId3">
            <a:alphaModFix/>
          </a:blip>
          <a:stretch>
            <a:fillRect/>
          </a:stretch>
        </p:blipFill>
        <p:spPr>
          <a:xfrm>
            <a:off x="6760848" y="213700"/>
            <a:ext cx="5224924" cy="2715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5072AA"/>
            </a:gs>
            <a:gs pos="100000">
              <a:srgbClr val="1A1F4B"/>
            </a:gs>
          </a:gsLst>
          <a:path path="circle">
            <a:fillToRect l="50000" t="50000" r="50000" b="50000"/>
          </a:path>
          <a:tileRect/>
        </a:gradFill>
        <a:effectLst/>
      </p:bgPr>
    </p:bg>
    <p:spTree>
      <p:nvGrpSpPr>
        <p:cNvPr id="1" name="Shape 493"/>
        <p:cNvGrpSpPr/>
        <p:nvPr/>
      </p:nvGrpSpPr>
      <p:grpSpPr>
        <a:xfrm>
          <a:off x="0" y="0"/>
          <a:ext cx="0" cy="0"/>
          <a:chOff x="0" y="0"/>
          <a:chExt cx="0" cy="0"/>
        </a:xfrm>
      </p:grpSpPr>
      <p:sp>
        <p:nvSpPr>
          <p:cNvPr id="494" name="Google Shape;494;g298352bc0a6_0_5"/>
          <p:cNvSpPr/>
          <p:nvPr/>
        </p:nvSpPr>
        <p:spPr>
          <a:xfrm>
            <a:off x="0" y="0"/>
            <a:ext cx="12192000" cy="6858000"/>
          </a:xfrm>
          <a:prstGeom prst="rect">
            <a:avLst/>
          </a:prstGeom>
          <a:gradFill>
            <a:gsLst>
              <a:gs pos="0">
                <a:srgbClr val="5072AA"/>
              </a:gs>
              <a:gs pos="10000">
                <a:srgbClr val="5072AA"/>
              </a:gs>
              <a:gs pos="100000">
                <a:srgbClr val="1A1F4B"/>
              </a:gs>
            </a:gsLst>
            <a:lin ang="612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495" name="Google Shape;495;g298352bc0a6_0_5"/>
          <p:cNvSpPr/>
          <p:nvPr/>
        </p:nvSpPr>
        <p:spPr>
          <a:xfrm>
            <a:off x="0" y="-2"/>
            <a:ext cx="8129873" cy="6858002"/>
          </a:xfrm>
          <a:prstGeom prst="snip2DiagRect">
            <a:avLst>
              <a:gd name="adj1" fmla="val 0"/>
              <a:gd name="adj2" fmla="val 0"/>
            </a:avLst>
          </a:prstGeom>
          <a:solidFill>
            <a:schemeClr val="dk1">
              <a:alpha val="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nvGrpSpPr>
          <p:cNvPr id="496" name="Google Shape;496;g298352bc0a6_0_5"/>
          <p:cNvGrpSpPr/>
          <p:nvPr/>
        </p:nvGrpSpPr>
        <p:grpSpPr>
          <a:xfrm>
            <a:off x="9206969" y="2963333"/>
            <a:ext cx="2981858" cy="3208867"/>
            <a:chOff x="9206969" y="2963333"/>
            <a:chExt cx="2981858" cy="3208867"/>
          </a:xfrm>
        </p:grpSpPr>
        <p:cxnSp>
          <p:nvCxnSpPr>
            <p:cNvPr id="497" name="Google Shape;497;g298352bc0a6_0_5"/>
            <p:cNvCxnSpPr/>
            <p:nvPr/>
          </p:nvCxnSpPr>
          <p:spPr>
            <a:xfrm flipH="1">
              <a:off x="11276012" y="2963333"/>
              <a:ext cx="912814" cy="912812"/>
            </a:xfrm>
            <a:prstGeom prst="straightConnector1">
              <a:avLst/>
            </a:prstGeom>
            <a:noFill/>
            <a:ln w="9525" cap="flat" cmpd="sng">
              <a:solidFill>
                <a:srgbClr val="FFFFFF"/>
              </a:solidFill>
              <a:prstDash val="solid"/>
              <a:round/>
              <a:headEnd type="none" w="sm" len="sm"/>
              <a:tailEnd type="none" w="sm" len="sm"/>
            </a:ln>
          </p:spPr>
        </p:cxnSp>
        <p:cxnSp>
          <p:nvCxnSpPr>
            <p:cNvPr id="498" name="Google Shape;498;g298352bc0a6_0_5"/>
            <p:cNvCxnSpPr/>
            <p:nvPr/>
          </p:nvCxnSpPr>
          <p:spPr>
            <a:xfrm flipH="1">
              <a:off x="9206969" y="3190344"/>
              <a:ext cx="2981857" cy="2981856"/>
            </a:xfrm>
            <a:prstGeom prst="straightConnector1">
              <a:avLst/>
            </a:prstGeom>
            <a:noFill/>
            <a:ln w="9525" cap="flat" cmpd="sng">
              <a:solidFill>
                <a:srgbClr val="FFFFFF"/>
              </a:solidFill>
              <a:prstDash val="solid"/>
              <a:round/>
              <a:headEnd type="none" w="sm" len="sm"/>
              <a:tailEnd type="none" w="sm" len="sm"/>
            </a:ln>
          </p:spPr>
        </p:cxnSp>
        <p:cxnSp>
          <p:nvCxnSpPr>
            <p:cNvPr id="499" name="Google Shape;499;g298352bc0a6_0_5"/>
            <p:cNvCxnSpPr/>
            <p:nvPr/>
          </p:nvCxnSpPr>
          <p:spPr>
            <a:xfrm flipH="1">
              <a:off x="10292292" y="3285067"/>
              <a:ext cx="1896534" cy="1896533"/>
            </a:xfrm>
            <a:prstGeom prst="straightConnector1">
              <a:avLst/>
            </a:prstGeom>
            <a:noFill/>
            <a:ln w="9525" cap="flat" cmpd="sng">
              <a:solidFill>
                <a:srgbClr val="FFFFFF"/>
              </a:solidFill>
              <a:prstDash val="solid"/>
              <a:round/>
              <a:headEnd type="none" w="sm" len="sm"/>
              <a:tailEnd type="none" w="sm" len="sm"/>
            </a:ln>
          </p:spPr>
        </p:cxnSp>
        <p:cxnSp>
          <p:nvCxnSpPr>
            <p:cNvPr id="500" name="Google Shape;500;g298352bc0a6_0_5"/>
            <p:cNvCxnSpPr/>
            <p:nvPr/>
          </p:nvCxnSpPr>
          <p:spPr>
            <a:xfrm flipH="1">
              <a:off x="10443103" y="3131080"/>
              <a:ext cx="1745722" cy="1745720"/>
            </a:xfrm>
            <a:prstGeom prst="straightConnector1">
              <a:avLst/>
            </a:prstGeom>
            <a:noFill/>
            <a:ln w="28575" cap="flat" cmpd="sng">
              <a:solidFill>
                <a:srgbClr val="FFFFFF"/>
              </a:solidFill>
              <a:prstDash val="solid"/>
              <a:round/>
              <a:headEnd type="none" w="sm" len="sm"/>
              <a:tailEnd type="none" w="sm" len="sm"/>
            </a:ln>
          </p:spPr>
        </p:cxnSp>
        <p:cxnSp>
          <p:nvCxnSpPr>
            <p:cNvPr id="501" name="Google Shape;501;g298352bc0a6_0_5"/>
            <p:cNvCxnSpPr/>
            <p:nvPr/>
          </p:nvCxnSpPr>
          <p:spPr>
            <a:xfrm flipH="1">
              <a:off x="10918826" y="3683001"/>
              <a:ext cx="1270001" cy="1269999"/>
            </a:xfrm>
            <a:prstGeom prst="straightConnector1">
              <a:avLst/>
            </a:prstGeom>
            <a:noFill/>
            <a:ln w="28575" cap="flat" cmpd="sng">
              <a:solidFill>
                <a:srgbClr val="FFFFFF"/>
              </a:solidFill>
              <a:prstDash val="solid"/>
              <a:round/>
              <a:headEnd type="none" w="sm" len="sm"/>
              <a:tailEnd type="none" w="sm" len="sm"/>
            </a:ln>
          </p:spPr>
        </p:cxnSp>
      </p:grpSp>
      <p:sp>
        <p:nvSpPr>
          <p:cNvPr id="502" name="Google Shape;502;g298352bc0a6_0_5"/>
          <p:cNvSpPr txBox="1">
            <a:spLocks noGrp="1"/>
          </p:cNvSpPr>
          <p:nvPr>
            <p:ph type="title"/>
          </p:nvPr>
        </p:nvSpPr>
        <p:spPr>
          <a:xfrm>
            <a:off x="6595725" y="300325"/>
            <a:ext cx="4881300" cy="1011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FFFFFF"/>
              </a:buClr>
              <a:buSzPct val="100000"/>
              <a:buFont typeface="Century Gothic"/>
              <a:buNone/>
            </a:pPr>
            <a:r>
              <a:rPr lang="en-US">
                <a:solidFill>
                  <a:srgbClr val="FFFFFF"/>
                </a:solidFill>
              </a:rPr>
              <a:t>ON CALL WORK FLOW </a:t>
            </a:r>
            <a:endParaRPr/>
          </a:p>
        </p:txBody>
      </p:sp>
      <p:grpSp>
        <p:nvGrpSpPr>
          <p:cNvPr id="503" name="Google Shape;503;g298352bc0a6_0_5"/>
          <p:cNvGrpSpPr/>
          <p:nvPr/>
        </p:nvGrpSpPr>
        <p:grpSpPr>
          <a:xfrm>
            <a:off x="1651518" y="941424"/>
            <a:ext cx="4768713" cy="4768713"/>
            <a:chOff x="710873" y="0"/>
            <a:chExt cx="4768713" cy="4768713"/>
          </a:xfrm>
        </p:grpSpPr>
        <p:sp>
          <p:nvSpPr>
            <p:cNvPr id="504" name="Google Shape;504;g298352bc0a6_0_5"/>
            <p:cNvSpPr/>
            <p:nvPr/>
          </p:nvSpPr>
          <p:spPr>
            <a:xfrm>
              <a:off x="710873" y="0"/>
              <a:ext cx="4768713" cy="4768713"/>
            </a:xfrm>
            <a:prstGeom prst="diamond">
              <a:avLst/>
            </a:prstGeom>
            <a:solidFill>
              <a:srgbClr val="CFD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g298352bc0a6_0_5"/>
            <p:cNvSpPr/>
            <p:nvPr/>
          </p:nvSpPr>
          <p:spPr>
            <a:xfrm>
              <a:off x="1163900" y="453027"/>
              <a:ext cx="1859798" cy="1859798"/>
            </a:xfrm>
            <a:prstGeom prst="roundRect">
              <a:avLst>
                <a:gd name="adj" fmla="val 16667"/>
              </a:avLst>
            </a:prstGeom>
            <a:solidFill>
              <a:srgbClr val="5F9DD1"/>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g298352bc0a6_0_5"/>
            <p:cNvSpPr txBox="1"/>
            <p:nvPr/>
          </p:nvSpPr>
          <p:spPr>
            <a:xfrm>
              <a:off x="1254688" y="543815"/>
              <a:ext cx="1678222" cy="1678222"/>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n-US"/>
                <a:t>Nurses will receive “On Call Process” with details</a:t>
              </a:r>
              <a:endParaRPr/>
            </a:p>
          </p:txBody>
        </p:sp>
        <p:sp>
          <p:nvSpPr>
            <p:cNvPr id="507" name="Google Shape;507;g298352bc0a6_0_5"/>
            <p:cNvSpPr/>
            <p:nvPr/>
          </p:nvSpPr>
          <p:spPr>
            <a:xfrm>
              <a:off x="3166760" y="453027"/>
              <a:ext cx="1859798" cy="1859798"/>
            </a:xfrm>
            <a:prstGeom prst="roundRect">
              <a:avLst>
                <a:gd name="adj" fmla="val 16667"/>
              </a:avLst>
            </a:prstGeom>
            <a:solidFill>
              <a:srgbClr val="267FD5"/>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g298352bc0a6_0_5"/>
            <p:cNvSpPr txBox="1"/>
            <p:nvPr/>
          </p:nvSpPr>
          <p:spPr>
            <a:xfrm>
              <a:off x="3257548" y="543815"/>
              <a:ext cx="1678222" cy="1678222"/>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n-US" sz="1600" b="0" i="0" u="none" strike="noStrike" cap="none">
                  <a:solidFill>
                    <a:schemeClr val="lt1"/>
                  </a:solidFill>
                  <a:latin typeface="Century Gothic"/>
                  <a:ea typeface="Century Gothic"/>
                  <a:cs typeface="Century Gothic"/>
                  <a:sym typeface="Century Gothic"/>
                </a:rPr>
                <a:t>The expectation is for all calls to be documented in patient activity </a:t>
              </a:r>
              <a:endParaRPr/>
            </a:p>
          </p:txBody>
        </p:sp>
        <p:sp>
          <p:nvSpPr>
            <p:cNvPr id="509" name="Google Shape;509;g298352bc0a6_0_5"/>
            <p:cNvSpPr/>
            <p:nvPr/>
          </p:nvSpPr>
          <p:spPr>
            <a:xfrm>
              <a:off x="1163900" y="2455887"/>
              <a:ext cx="1859798" cy="1859798"/>
            </a:xfrm>
            <a:prstGeom prst="roundRect">
              <a:avLst>
                <a:gd name="adj" fmla="val 16667"/>
              </a:avLst>
            </a:prstGeom>
            <a:solidFill>
              <a:schemeClr val="accent4"/>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g298352bc0a6_0_5"/>
            <p:cNvSpPr txBox="1"/>
            <p:nvPr/>
          </p:nvSpPr>
          <p:spPr>
            <a:xfrm>
              <a:off x="1254688" y="2546675"/>
              <a:ext cx="1678222" cy="1678222"/>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n-US" sz="1600">
                  <a:solidFill>
                    <a:schemeClr val="lt1"/>
                  </a:solidFill>
                  <a:latin typeface="Century Gothic"/>
                  <a:ea typeface="Century Gothic"/>
                  <a:cs typeface="Century Gothic"/>
                  <a:sym typeface="Century Gothic"/>
                </a:rPr>
                <a:t>N</a:t>
              </a:r>
              <a:r>
                <a:rPr lang="en-US" sz="1600" b="0" i="0" u="none" strike="noStrike" cap="none">
                  <a:solidFill>
                    <a:schemeClr val="lt1"/>
                  </a:solidFill>
                  <a:latin typeface="Century Gothic"/>
                  <a:ea typeface="Century Gothic"/>
                  <a:cs typeface="Century Gothic"/>
                  <a:sym typeface="Century Gothic"/>
                </a:rPr>
                <a:t>otify on call  </a:t>
              </a:r>
              <a:r>
                <a:rPr lang="en-US" sz="1600">
                  <a:solidFill>
                    <a:schemeClr val="lt1"/>
                  </a:solidFill>
                  <a:latin typeface="Century Gothic"/>
                  <a:ea typeface="Century Gothic"/>
                  <a:cs typeface="Century Gothic"/>
                  <a:sym typeface="Century Gothic"/>
                </a:rPr>
                <a:t>physicians</a:t>
              </a:r>
              <a:r>
                <a:rPr lang="en-US" sz="1600" b="0" i="0" u="none" strike="noStrike" cap="none">
                  <a:solidFill>
                    <a:schemeClr val="lt1"/>
                  </a:solidFill>
                  <a:latin typeface="Century Gothic"/>
                  <a:ea typeface="Century Gothic"/>
                  <a:cs typeface="Century Gothic"/>
                  <a:sym typeface="Century Gothic"/>
                </a:rPr>
                <a:t> practice of any changes </a:t>
              </a:r>
              <a:endParaRPr/>
            </a:p>
          </p:txBody>
        </p:sp>
        <p:sp>
          <p:nvSpPr>
            <p:cNvPr id="511" name="Google Shape;511;g298352bc0a6_0_5"/>
            <p:cNvSpPr/>
            <p:nvPr/>
          </p:nvSpPr>
          <p:spPr>
            <a:xfrm>
              <a:off x="3166760" y="2455887"/>
              <a:ext cx="1859798" cy="1859798"/>
            </a:xfrm>
            <a:prstGeom prst="roundRect">
              <a:avLst>
                <a:gd name="adj" fmla="val 16667"/>
              </a:avLst>
            </a:prstGeom>
            <a:solidFill>
              <a:schemeClr val="accent5"/>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g298352bc0a6_0_5"/>
            <p:cNvSpPr txBox="1"/>
            <p:nvPr/>
          </p:nvSpPr>
          <p:spPr>
            <a:xfrm>
              <a:off x="3257548" y="2546675"/>
              <a:ext cx="1678222" cy="1678222"/>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n-US" sz="1600" b="0" i="0" u="none" strike="noStrike" cap="none">
                  <a:solidFill>
                    <a:schemeClr val="lt1"/>
                  </a:solidFill>
                  <a:latin typeface="Century Gothic"/>
                  <a:ea typeface="Century Gothic"/>
                  <a:cs typeface="Century Gothic"/>
                  <a:sym typeface="Century Gothic"/>
                </a:rPr>
                <a:t>Give next  on call nurse report and CM/ all disciplines , NDoc and QLIQ. </a:t>
              </a:r>
              <a:endParaRPr/>
            </a:p>
          </p:txBody>
        </p:sp>
      </p:grpSp>
      <p:pic>
        <p:nvPicPr>
          <p:cNvPr id="513" name="Google Shape;513;g298352bc0a6_0_5"/>
          <p:cNvPicPr preferRelativeResize="0"/>
          <p:nvPr/>
        </p:nvPicPr>
        <p:blipFill>
          <a:blip r:embed="rId3">
            <a:alphaModFix/>
          </a:blip>
          <a:stretch>
            <a:fillRect/>
          </a:stretch>
        </p:blipFill>
        <p:spPr>
          <a:xfrm>
            <a:off x="7056446" y="1573650"/>
            <a:ext cx="4304000" cy="4546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AADC9"/>
        </a:solidFill>
        <a:effectLst/>
      </p:bgPr>
    </p:bg>
    <p:spTree>
      <p:nvGrpSpPr>
        <p:cNvPr id="1" name="Shape 167"/>
        <p:cNvGrpSpPr/>
        <p:nvPr/>
      </p:nvGrpSpPr>
      <p:grpSpPr>
        <a:xfrm>
          <a:off x="0" y="0"/>
          <a:ext cx="0" cy="0"/>
          <a:chOff x="0" y="0"/>
          <a:chExt cx="0" cy="0"/>
        </a:xfrm>
      </p:grpSpPr>
      <p:sp>
        <p:nvSpPr>
          <p:cNvPr id="168" name="Google Shape;168;p2"/>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sp>
        <p:nvSpPr>
          <p:cNvPr id="169" name="Google Shape;169;p2"/>
          <p:cNvSpPr/>
          <p:nvPr/>
        </p:nvSpPr>
        <p:spPr>
          <a:xfrm>
            <a:off x="11017539" y="467397"/>
            <a:ext cx="695829" cy="5919116"/>
          </a:xfrm>
          <a:prstGeom prst="rect">
            <a:avLst/>
          </a:prstGeom>
          <a:solidFill>
            <a:srgbClr val="0D0D0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grpSp>
        <p:nvGrpSpPr>
          <p:cNvPr id="170" name="Google Shape;170;p2"/>
          <p:cNvGrpSpPr/>
          <p:nvPr/>
        </p:nvGrpSpPr>
        <p:grpSpPr>
          <a:xfrm>
            <a:off x="0" y="0"/>
            <a:ext cx="12192000" cy="6858000"/>
            <a:chOff x="0" y="0"/>
            <a:chExt cx="12192000" cy="6858000"/>
          </a:xfrm>
        </p:grpSpPr>
        <p:sp>
          <p:nvSpPr>
            <p:cNvPr id="171" name="Google Shape;171;p2"/>
            <p:cNvSpPr/>
            <p:nvPr/>
          </p:nvSpPr>
          <p:spPr>
            <a:xfrm>
              <a:off x="0" y="0"/>
              <a:ext cx="12192000" cy="68580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sp>
          <p:nvSpPr>
            <p:cNvPr id="172" name="Google Shape;172;p2"/>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173" name="Google Shape;173;p2"/>
          <p:cNvSpPr txBox="1">
            <a:spLocks noGrp="1"/>
          </p:cNvSpPr>
          <p:nvPr>
            <p:ph type="title"/>
          </p:nvPr>
        </p:nvSpPr>
        <p:spPr>
          <a:xfrm>
            <a:off x="1154954" y="855481"/>
            <a:ext cx="8761413" cy="898674"/>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FFFF"/>
              </a:buClr>
              <a:buSzPts val="3600"/>
              <a:buFont typeface="Century Gothic"/>
              <a:buNone/>
            </a:pPr>
            <a:r>
              <a:rPr lang="en-US">
                <a:solidFill>
                  <a:srgbClr val="FFFFFF"/>
                </a:solidFill>
              </a:rPr>
              <a:t>AGENDA</a:t>
            </a:r>
            <a:endParaRPr>
              <a:solidFill>
                <a:srgbClr val="FFFFFF"/>
              </a:solidFill>
            </a:endParaRPr>
          </a:p>
        </p:txBody>
      </p:sp>
      <p:grpSp>
        <p:nvGrpSpPr>
          <p:cNvPr id="174" name="Google Shape;174;p2"/>
          <p:cNvGrpSpPr/>
          <p:nvPr/>
        </p:nvGrpSpPr>
        <p:grpSpPr>
          <a:xfrm>
            <a:off x="1154954" y="2086287"/>
            <a:ext cx="8182191" cy="3716460"/>
            <a:chOff x="0" y="7114"/>
            <a:chExt cx="8182191" cy="3716460"/>
          </a:xfrm>
        </p:grpSpPr>
        <p:sp>
          <p:nvSpPr>
            <p:cNvPr id="175" name="Google Shape;175;p2"/>
            <p:cNvSpPr/>
            <p:nvPr/>
          </p:nvSpPr>
          <p:spPr>
            <a:xfrm>
              <a:off x="0" y="7114"/>
              <a:ext cx="8182191" cy="527670"/>
            </a:xfrm>
            <a:prstGeom prst="roundRect">
              <a:avLst>
                <a:gd name="adj" fmla="val 16667"/>
              </a:avLst>
            </a:prstGeom>
            <a:solidFill>
              <a:schemeClr val="accent1"/>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txBox="1"/>
            <p:nvPr/>
          </p:nvSpPr>
          <p:spPr>
            <a:xfrm>
              <a:off x="25759" y="32873"/>
              <a:ext cx="8130673" cy="476152"/>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Century Gothic"/>
                <a:buNone/>
              </a:pPr>
              <a:r>
                <a:rPr lang="en-US" sz="2200" b="0" i="0" u="none" strike="noStrike" cap="none">
                  <a:solidFill>
                    <a:schemeClr val="lt1"/>
                  </a:solidFill>
                  <a:latin typeface="Century Gothic"/>
                  <a:ea typeface="Century Gothic"/>
                  <a:cs typeface="Century Gothic"/>
                  <a:sym typeface="Century Gothic"/>
                </a:rPr>
                <a:t>Welcome and announcements</a:t>
              </a:r>
              <a:endParaRPr/>
            </a:p>
          </p:txBody>
        </p:sp>
        <p:sp>
          <p:nvSpPr>
            <p:cNvPr id="177" name="Google Shape;177;p2"/>
            <p:cNvSpPr/>
            <p:nvPr/>
          </p:nvSpPr>
          <p:spPr>
            <a:xfrm>
              <a:off x="0" y="598144"/>
              <a:ext cx="8182191" cy="527670"/>
            </a:xfrm>
            <a:prstGeom prst="roundRect">
              <a:avLst>
                <a:gd name="adj" fmla="val 16667"/>
              </a:avLst>
            </a:prstGeom>
            <a:solidFill>
              <a:schemeClr val="accent1"/>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txBox="1"/>
            <p:nvPr/>
          </p:nvSpPr>
          <p:spPr>
            <a:xfrm>
              <a:off x="25759" y="623903"/>
              <a:ext cx="8130673" cy="476152"/>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Century Gothic"/>
                <a:buNone/>
              </a:pPr>
              <a:r>
                <a:rPr lang="en-US" sz="2200" b="0" i="0" u="none" strike="noStrike" cap="none">
                  <a:solidFill>
                    <a:schemeClr val="lt1"/>
                  </a:solidFill>
                  <a:latin typeface="Century Gothic"/>
                  <a:ea typeface="Century Gothic"/>
                  <a:cs typeface="Century Gothic"/>
                  <a:sym typeface="Century Gothic"/>
                </a:rPr>
                <a:t>Road to Survey</a:t>
              </a:r>
              <a:endParaRPr/>
            </a:p>
          </p:txBody>
        </p:sp>
        <p:sp>
          <p:nvSpPr>
            <p:cNvPr id="179" name="Google Shape;179;p2"/>
            <p:cNvSpPr/>
            <p:nvPr/>
          </p:nvSpPr>
          <p:spPr>
            <a:xfrm>
              <a:off x="0" y="1125814"/>
              <a:ext cx="8182191" cy="8880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txBox="1"/>
            <p:nvPr/>
          </p:nvSpPr>
          <p:spPr>
            <a:xfrm>
              <a:off x="0" y="1125814"/>
              <a:ext cx="8182191" cy="888030"/>
            </a:xfrm>
            <a:prstGeom prst="rect">
              <a:avLst/>
            </a:prstGeom>
            <a:noFill/>
            <a:ln>
              <a:noFill/>
            </a:ln>
          </p:spPr>
          <p:txBody>
            <a:bodyPr spcFirstLastPara="1" wrap="square" lIns="259775" tIns="27925" rIns="156450" bIns="27925" anchor="t" anchorCtr="0">
              <a:noAutofit/>
            </a:bodyPr>
            <a:lstStyle/>
            <a:p>
              <a:pPr marL="171450" marR="0" lvl="1" indent="-171450" algn="l" rtl="0">
                <a:lnSpc>
                  <a:spcPct val="90000"/>
                </a:lnSpc>
                <a:spcBef>
                  <a:spcPts val="0"/>
                </a:spcBef>
                <a:spcAft>
                  <a:spcPts val="0"/>
                </a:spcAft>
                <a:buClr>
                  <a:schemeClr val="lt1"/>
                </a:buClr>
                <a:buSzPts val="1700"/>
                <a:buFont typeface="Century Gothic"/>
                <a:buChar char="•"/>
              </a:pPr>
              <a:r>
                <a:rPr lang="en-US" sz="1700" b="0" i="0" u="none" strike="noStrike" cap="none">
                  <a:solidFill>
                    <a:schemeClr val="lt1"/>
                  </a:solidFill>
                  <a:latin typeface="Century Gothic"/>
                  <a:ea typeface="Century Gothic"/>
                  <a:cs typeface="Century Gothic"/>
                  <a:sym typeface="Century Gothic"/>
                </a:rPr>
                <a:t>Results of 2021 Survey</a:t>
              </a:r>
              <a:endParaRPr/>
            </a:p>
            <a:p>
              <a:pPr marL="171450" marR="0" lvl="1" indent="-171450" algn="l" rtl="0">
                <a:lnSpc>
                  <a:spcPct val="90000"/>
                </a:lnSpc>
                <a:spcBef>
                  <a:spcPts val="340"/>
                </a:spcBef>
                <a:spcAft>
                  <a:spcPts val="0"/>
                </a:spcAft>
                <a:buClr>
                  <a:schemeClr val="lt1"/>
                </a:buClr>
                <a:buSzPts val="1700"/>
                <a:buFont typeface="Century Gothic"/>
                <a:buChar char="•"/>
              </a:pPr>
              <a:r>
                <a:rPr lang="en-US" sz="1700" b="0" i="0" u="none" strike="noStrike" cap="none">
                  <a:solidFill>
                    <a:schemeClr val="lt1"/>
                  </a:solidFill>
                  <a:latin typeface="Century Gothic"/>
                  <a:ea typeface="Century Gothic"/>
                  <a:cs typeface="Century Gothic"/>
                  <a:sym typeface="Century Gothic"/>
                </a:rPr>
                <a:t>What we expect in 2024</a:t>
              </a:r>
              <a:endParaRPr/>
            </a:p>
            <a:p>
              <a:pPr marL="171450" marR="0" lvl="1" indent="-171450" algn="l" rtl="0">
                <a:lnSpc>
                  <a:spcPct val="90000"/>
                </a:lnSpc>
                <a:spcBef>
                  <a:spcPts val="340"/>
                </a:spcBef>
                <a:spcAft>
                  <a:spcPts val="0"/>
                </a:spcAft>
                <a:buClr>
                  <a:schemeClr val="lt1"/>
                </a:buClr>
                <a:buSzPts val="1700"/>
                <a:buFont typeface="Century Gothic"/>
                <a:buChar char="•"/>
              </a:pPr>
              <a:r>
                <a:rPr lang="en-US" sz="1700" b="0" i="0" u="none" strike="noStrike" cap="none">
                  <a:solidFill>
                    <a:schemeClr val="lt1"/>
                  </a:solidFill>
                  <a:latin typeface="Century Gothic"/>
                  <a:ea typeface="Century Gothic"/>
                  <a:cs typeface="Century Gothic"/>
                  <a:sym typeface="Century Gothic"/>
                </a:rPr>
                <a:t>Review of Diabetes Management and Medication Reviews</a:t>
              </a:r>
              <a:endParaRPr/>
            </a:p>
          </p:txBody>
        </p:sp>
        <p:sp>
          <p:nvSpPr>
            <p:cNvPr id="181" name="Google Shape;181;p2"/>
            <p:cNvSpPr/>
            <p:nvPr/>
          </p:nvSpPr>
          <p:spPr>
            <a:xfrm>
              <a:off x="0" y="2013844"/>
              <a:ext cx="8182191" cy="527670"/>
            </a:xfrm>
            <a:prstGeom prst="roundRect">
              <a:avLst>
                <a:gd name="adj" fmla="val 16667"/>
              </a:avLst>
            </a:prstGeom>
            <a:solidFill>
              <a:schemeClr val="accent1"/>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txBox="1"/>
            <p:nvPr/>
          </p:nvSpPr>
          <p:spPr>
            <a:xfrm>
              <a:off x="25759" y="2039603"/>
              <a:ext cx="8130673" cy="476152"/>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Century Gothic"/>
                <a:buNone/>
              </a:pPr>
              <a:r>
                <a:rPr lang="en-US" sz="2200" b="0" i="0" u="none" strike="noStrike" cap="none">
                  <a:solidFill>
                    <a:schemeClr val="lt1"/>
                  </a:solidFill>
                  <a:latin typeface="Century Gothic"/>
                  <a:ea typeface="Century Gothic"/>
                  <a:cs typeface="Century Gothic"/>
                  <a:sym typeface="Century Gothic"/>
                </a:rPr>
                <a:t>Communication</a:t>
              </a:r>
              <a:endParaRPr/>
            </a:p>
          </p:txBody>
        </p:sp>
        <p:sp>
          <p:nvSpPr>
            <p:cNvPr id="183" name="Google Shape;183;p2"/>
            <p:cNvSpPr/>
            <p:nvPr/>
          </p:nvSpPr>
          <p:spPr>
            <a:xfrm>
              <a:off x="0" y="2604874"/>
              <a:ext cx="8182191" cy="527670"/>
            </a:xfrm>
            <a:prstGeom prst="roundRect">
              <a:avLst>
                <a:gd name="adj" fmla="val 16667"/>
              </a:avLst>
            </a:prstGeom>
            <a:solidFill>
              <a:schemeClr val="accent1"/>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txBox="1"/>
            <p:nvPr/>
          </p:nvSpPr>
          <p:spPr>
            <a:xfrm>
              <a:off x="25759" y="2630633"/>
              <a:ext cx="8130673" cy="476152"/>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Century Gothic"/>
                <a:buNone/>
              </a:pPr>
              <a:r>
                <a:rPr lang="en-US" sz="2200" b="0" i="0" u="none" strike="noStrike" cap="none">
                  <a:solidFill>
                    <a:schemeClr val="lt1"/>
                  </a:solidFill>
                  <a:latin typeface="Century Gothic"/>
                  <a:ea typeface="Century Gothic"/>
                  <a:cs typeface="Century Gothic"/>
                  <a:sym typeface="Century Gothic"/>
                </a:rPr>
                <a:t>SOC/ROC Changes</a:t>
              </a:r>
              <a:endParaRPr/>
            </a:p>
          </p:txBody>
        </p:sp>
        <p:sp>
          <p:nvSpPr>
            <p:cNvPr id="185" name="Google Shape;185;p2"/>
            <p:cNvSpPr/>
            <p:nvPr/>
          </p:nvSpPr>
          <p:spPr>
            <a:xfrm>
              <a:off x="0" y="3195904"/>
              <a:ext cx="8182191" cy="527670"/>
            </a:xfrm>
            <a:prstGeom prst="roundRect">
              <a:avLst>
                <a:gd name="adj" fmla="val 16667"/>
              </a:avLst>
            </a:prstGeom>
            <a:solidFill>
              <a:schemeClr val="accent1"/>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txBox="1"/>
            <p:nvPr/>
          </p:nvSpPr>
          <p:spPr>
            <a:xfrm>
              <a:off x="25759" y="3221663"/>
              <a:ext cx="8130673" cy="476152"/>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Century Gothic"/>
                <a:buNone/>
              </a:pPr>
              <a:r>
                <a:rPr lang="en-US" sz="2200" b="0" i="0" u="none" strike="noStrike" cap="none">
                  <a:solidFill>
                    <a:schemeClr val="lt1"/>
                  </a:solidFill>
                  <a:latin typeface="Century Gothic"/>
                  <a:ea typeface="Century Gothic"/>
                  <a:cs typeface="Century Gothic"/>
                  <a:sym typeface="Century Gothic"/>
                </a:rPr>
                <a:t>On Call Work Flow</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5072AA"/>
            </a:gs>
            <a:gs pos="10000">
              <a:srgbClr val="5072AA"/>
            </a:gs>
            <a:gs pos="100000">
              <a:srgbClr val="1A1F4B"/>
            </a:gs>
          </a:gsLst>
          <a:lin ang="6120000" scaled="0"/>
        </a:gradFill>
        <a:effectLst/>
      </p:bgPr>
    </p:bg>
    <p:spTree>
      <p:nvGrpSpPr>
        <p:cNvPr id="1" name="Shape 517"/>
        <p:cNvGrpSpPr/>
        <p:nvPr/>
      </p:nvGrpSpPr>
      <p:grpSpPr>
        <a:xfrm>
          <a:off x="0" y="0"/>
          <a:ext cx="0" cy="0"/>
          <a:chOff x="0" y="0"/>
          <a:chExt cx="0" cy="0"/>
        </a:xfrm>
      </p:grpSpPr>
      <p:sp>
        <p:nvSpPr>
          <p:cNvPr id="518" name="Google Shape;518;g297d5633aad_0_31"/>
          <p:cNvSpPr/>
          <p:nvPr/>
        </p:nvSpPr>
        <p:spPr>
          <a:xfrm>
            <a:off x="0" y="0"/>
            <a:ext cx="12192000" cy="6858000"/>
          </a:xfrm>
          <a:prstGeom prst="rect">
            <a:avLst/>
          </a:prstGeom>
          <a:gradFill>
            <a:gsLst>
              <a:gs pos="0">
                <a:srgbClr val="5072AA"/>
              </a:gs>
              <a:gs pos="10000">
                <a:srgbClr val="5072AA"/>
              </a:gs>
              <a:gs pos="100000">
                <a:srgbClr val="1A1F4B"/>
              </a:gs>
            </a:gsLst>
            <a:lin ang="612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519" name="Google Shape;519;g297d5633aad_0_31"/>
          <p:cNvSpPr txBox="1">
            <a:spLocks noGrp="1"/>
          </p:cNvSpPr>
          <p:nvPr>
            <p:ph type="title"/>
          </p:nvPr>
        </p:nvSpPr>
        <p:spPr>
          <a:xfrm>
            <a:off x="640290" y="685800"/>
            <a:ext cx="4818656" cy="4603749"/>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lt1"/>
              </a:buClr>
              <a:buSzPts val="5200"/>
              <a:buFont typeface="Century Gothic"/>
              <a:buNone/>
            </a:pPr>
            <a:r>
              <a:rPr lang="en-US" sz="5200"/>
              <a:t>REMINDERS</a:t>
            </a:r>
            <a:endParaRPr/>
          </a:p>
        </p:txBody>
      </p:sp>
      <p:sp>
        <p:nvSpPr>
          <p:cNvPr id="520" name="Google Shape;520;g297d5633aad_0_31"/>
          <p:cNvSpPr/>
          <p:nvPr/>
        </p:nvSpPr>
        <p:spPr>
          <a:xfrm>
            <a:off x="6095999" y="0"/>
            <a:ext cx="6096001" cy="6858000"/>
          </a:xfrm>
          <a:prstGeom prst="rect">
            <a:avLst/>
          </a:prstGeom>
          <a:solidFill>
            <a:schemeClr val="dk2">
              <a:alpha val="9686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521" name="Google Shape;521;g297d5633aad_0_31"/>
          <p:cNvSpPr txBox="1">
            <a:spLocks noGrp="1"/>
          </p:cNvSpPr>
          <p:nvPr>
            <p:ph type="body" idx="1"/>
          </p:nvPr>
        </p:nvSpPr>
        <p:spPr>
          <a:xfrm>
            <a:off x="6625651" y="685800"/>
            <a:ext cx="4878959" cy="4603750"/>
          </a:xfrm>
          <a:prstGeom prst="rect">
            <a:avLst/>
          </a:prstGeom>
          <a:noFill/>
          <a:ln>
            <a:noFill/>
          </a:ln>
        </p:spPr>
        <p:txBody>
          <a:bodyPr spcFirstLastPara="1" wrap="square" lIns="91425" tIns="45700" rIns="91425" bIns="45700" anchor="ctr" anchorCtr="0">
            <a:normAutofit/>
          </a:bodyPr>
          <a:lstStyle/>
          <a:p>
            <a:pPr marL="0" lvl="0" indent="0" algn="l" rtl="0">
              <a:spcBef>
                <a:spcPts val="1000"/>
              </a:spcBef>
              <a:spcAft>
                <a:spcPts val="0"/>
              </a:spcAft>
              <a:buSzPts val="1600"/>
              <a:buNone/>
            </a:pPr>
            <a:endParaRPr>
              <a:solidFill>
                <a:schemeClr val="lt1"/>
              </a:solidFill>
            </a:endParaRPr>
          </a:p>
          <a:p>
            <a:pPr marL="0" lvl="0" indent="0" algn="l" rtl="0">
              <a:spcBef>
                <a:spcPts val="1000"/>
              </a:spcBef>
              <a:spcAft>
                <a:spcPts val="0"/>
              </a:spcAft>
              <a:buSzPts val="1600"/>
              <a:buNone/>
            </a:pPr>
            <a:r>
              <a:rPr lang="en-US">
                <a:solidFill>
                  <a:schemeClr val="lt1"/>
                </a:solidFill>
              </a:rPr>
              <a:t>Daily Temperature Checks</a:t>
            </a:r>
            <a:endParaRPr>
              <a:solidFill>
                <a:schemeClr val="lt1"/>
              </a:solidFill>
            </a:endParaRPr>
          </a:p>
          <a:p>
            <a:pPr marL="0" lvl="0" indent="0" algn="l" rtl="0">
              <a:spcBef>
                <a:spcPts val="1000"/>
              </a:spcBef>
              <a:spcAft>
                <a:spcPts val="0"/>
              </a:spcAft>
              <a:buSzPts val="1600"/>
              <a:buNone/>
            </a:pPr>
            <a:r>
              <a:rPr lang="en-US">
                <a:solidFill>
                  <a:schemeClr val="lt1"/>
                </a:solidFill>
              </a:rPr>
              <a:t>Use Zone Tools</a:t>
            </a:r>
            <a:endParaRPr/>
          </a:p>
          <a:p>
            <a:pPr marL="0" lvl="0" indent="0" algn="l" rtl="0">
              <a:spcBef>
                <a:spcPts val="1000"/>
              </a:spcBef>
              <a:spcAft>
                <a:spcPts val="0"/>
              </a:spcAft>
              <a:buSzPts val="1600"/>
              <a:buNone/>
            </a:pPr>
            <a:r>
              <a:rPr lang="en-US">
                <a:solidFill>
                  <a:schemeClr val="lt1"/>
                </a:solidFill>
              </a:rPr>
              <a:t>Remind patients of restricted numbers when calling patients</a:t>
            </a:r>
            <a:endParaRPr/>
          </a:p>
          <a:p>
            <a:pPr marL="0" lvl="0" indent="0" algn="l" rtl="0">
              <a:spcBef>
                <a:spcPts val="1000"/>
              </a:spcBef>
              <a:spcAft>
                <a:spcPts val="0"/>
              </a:spcAft>
              <a:buSzPts val="1600"/>
              <a:buNone/>
            </a:pPr>
            <a:endParaRPr>
              <a:solidFill>
                <a:schemeClr val="lt1"/>
              </a:solidFill>
            </a:endParaRPr>
          </a:p>
        </p:txBody>
      </p:sp>
      <p:pic>
        <p:nvPicPr>
          <p:cNvPr id="522" name="Google Shape;522;g297d5633aad_0_31"/>
          <p:cNvPicPr preferRelativeResize="0"/>
          <p:nvPr/>
        </p:nvPicPr>
        <p:blipFill>
          <a:blip r:embed="rId3">
            <a:alphaModFix/>
          </a:blip>
          <a:stretch>
            <a:fillRect/>
          </a:stretch>
        </p:blipFill>
        <p:spPr>
          <a:xfrm>
            <a:off x="189553" y="1521075"/>
            <a:ext cx="5720150" cy="35592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5072AA"/>
            </a:gs>
            <a:gs pos="10000">
              <a:srgbClr val="5072AA"/>
            </a:gs>
            <a:gs pos="100000">
              <a:srgbClr val="1A1F4B"/>
            </a:gs>
          </a:gsLst>
          <a:lin ang="6120000" scaled="0"/>
        </a:gradFill>
        <a:effectLst/>
      </p:bgPr>
    </p:bg>
    <p:spTree>
      <p:nvGrpSpPr>
        <p:cNvPr id="1" name="Shape 526"/>
        <p:cNvGrpSpPr/>
        <p:nvPr/>
      </p:nvGrpSpPr>
      <p:grpSpPr>
        <a:xfrm>
          <a:off x="0" y="0"/>
          <a:ext cx="0" cy="0"/>
          <a:chOff x="0" y="0"/>
          <a:chExt cx="0" cy="0"/>
        </a:xfrm>
      </p:grpSpPr>
      <p:sp>
        <p:nvSpPr>
          <p:cNvPr id="527" name="Google Shape;527;g297d5633aad_0_36"/>
          <p:cNvSpPr txBox="1">
            <a:spLocks noGrp="1"/>
          </p:cNvSpPr>
          <p:nvPr>
            <p:ph type="title"/>
          </p:nvPr>
        </p:nvSpPr>
        <p:spPr>
          <a:xfrm>
            <a:off x="1781887" y="4565057"/>
            <a:ext cx="8534400" cy="1507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600"/>
              <a:buFont typeface="Century Gothic"/>
              <a:buNone/>
            </a:pPr>
            <a:r>
              <a:rPr lang="en-US"/>
              <a:t>TOPICS FOR NEXT MEETING</a:t>
            </a:r>
            <a:endParaRPr/>
          </a:p>
        </p:txBody>
      </p:sp>
      <p:grpSp>
        <p:nvGrpSpPr>
          <p:cNvPr id="528" name="Google Shape;528;g297d5633aad_0_36"/>
          <p:cNvGrpSpPr/>
          <p:nvPr/>
        </p:nvGrpSpPr>
        <p:grpSpPr>
          <a:xfrm>
            <a:off x="685532" y="776493"/>
            <a:ext cx="10817757" cy="3433350"/>
            <a:chOff x="1320" y="90693"/>
            <a:chExt cx="10817757" cy="3433350"/>
          </a:xfrm>
        </p:grpSpPr>
        <p:sp>
          <p:nvSpPr>
            <p:cNvPr id="529" name="Google Shape;529;g297d5633aad_0_36"/>
            <p:cNvSpPr/>
            <p:nvPr/>
          </p:nvSpPr>
          <p:spPr>
            <a:xfrm>
              <a:off x="1320" y="90693"/>
              <a:ext cx="4636181" cy="2943975"/>
            </a:xfrm>
            <a:prstGeom prst="roundRect">
              <a:avLst>
                <a:gd name="adj" fmla="val 10000"/>
              </a:avLst>
            </a:prstGeom>
            <a:solidFill>
              <a:schemeClr val="accent1"/>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g297d5633aad_0_36"/>
            <p:cNvSpPr/>
            <p:nvPr/>
          </p:nvSpPr>
          <p:spPr>
            <a:xfrm>
              <a:off x="516452" y="580068"/>
              <a:ext cx="4636181" cy="2943975"/>
            </a:xfrm>
            <a:prstGeom prst="roundRect">
              <a:avLst>
                <a:gd name="adj" fmla="val 10000"/>
              </a:avLst>
            </a:prstGeom>
            <a:solidFill>
              <a:schemeClr val="lt1">
                <a:alpha val="89803"/>
              </a:schemeClr>
            </a:solidFill>
            <a:ln w="15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g297d5633aad_0_36"/>
            <p:cNvSpPr txBox="1"/>
            <p:nvPr/>
          </p:nvSpPr>
          <p:spPr>
            <a:xfrm>
              <a:off x="602678" y="666294"/>
              <a:ext cx="4463729" cy="2771523"/>
            </a:xfrm>
            <a:prstGeom prst="rect">
              <a:avLst/>
            </a:prstGeom>
            <a:noFill/>
            <a:ln>
              <a:noFill/>
            </a:ln>
          </p:spPr>
          <p:txBody>
            <a:bodyPr spcFirstLastPara="1" wrap="square" lIns="182875" tIns="182875" rIns="182875" bIns="182875" anchor="ctr" anchorCtr="0">
              <a:noAutofit/>
            </a:bodyPr>
            <a:lstStyle/>
            <a:p>
              <a:pPr marL="0" marR="0" lvl="0" indent="0" algn="ctr" rtl="0">
                <a:lnSpc>
                  <a:spcPct val="90000"/>
                </a:lnSpc>
                <a:spcBef>
                  <a:spcPts val="0"/>
                </a:spcBef>
                <a:spcAft>
                  <a:spcPts val="0"/>
                </a:spcAft>
                <a:buClr>
                  <a:schemeClr val="lt1"/>
                </a:buClr>
                <a:buSzPts val="4800"/>
                <a:buFont typeface="Century Gothic"/>
                <a:buNone/>
              </a:pPr>
              <a:r>
                <a:rPr lang="en-US" sz="4800" b="0" i="0" u="none" strike="noStrike" cap="none">
                  <a:solidFill>
                    <a:srgbClr val="741B47"/>
                  </a:solidFill>
                  <a:latin typeface="Century Gothic"/>
                  <a:ea typeface="Century Gothic"/>
                  <a:cs typeface="Century Gothic"/>
                  <a:sym typeface="Century Gothic"/>
                </a:rPr>
                <a:t>Emergency preparedness</a:t>
              </a:r>
              <a:endParaRPr>
                <a:solidFill>
                  <a:srgbClr val="741B47"/>
                </a:solidFill>
              </a:endParaRPr>
            </a:p>
          </p:txBody>
        </p:sp>
        <p:sp>
          <p:nvSpPr>
            <p:cNvPr id="532" name="Google Shape;532;g297d5633aad_0_36"/>
            <p:cNvSpPr/>
            <p:nvPr/>
          </p:nvSpPr>
          <p:spPr>
            <a:xfrm>
              <a:off x="5667765" y="90693"/>
              <a:ext cx="4636181" cy="2943975"/>
            </a:xfrm>
            <a:prstGeom prst="roundRect">
              <a:avLst>
                <a:gd name="adj" fmla="val 10000"/>
              </a:avLst>
            </a:prstGeom>
            <a:solidFill>
              <a:schemeClr val="accent1"/>
            </a:solidFill>
            <a:ln w="285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g297d5633aad_0_36"/>
            <p:cNvSpPr/>
            <p:nvPr/>
          </p:nvSpPr>
          <p:spPr>
            <a:xfrm>
              <a:off x="6182896" y="580068"/>
              <a:ext cx="4636181" cy="2943975"/>
            </a:xfrm>
            <a:prstGeom prst="roundRect">
              <a:avLst>
                <a:gd name="adj" fmla="val 10000"/>
              </a:avLst>
            </a:prstGeom>
            <a:solidFill>
              <a:schemeClr val="lt1">
                <a:alpha val="89803"/>
              </a:schemeClr>
            </a:solidFill>
            <a:ln w="158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g297d5633aad_0_36"/>
            <p:cNvSpPr txBox="1"/>
            <p:nvPr/>
          </p:nvSpPr>
          <p:spPr>
            <a:xfrm>
              <a:off x="6269122" y="666294"/>
              <a:ext cx="4463729" cy="2771523"/>
            </a:xfrm>
            <a:prstGeom prst="rect">
              <a:avLst/>
            </a:prstGeom>
            <a:noFill/>
            <a:ln>
              <a:noFill/>
            </a:ln>
          </p:spPr>
          <p:txBody>
            <a:bodyPr spcFirstLastPara="1" wrap="square" lIns="182875" tIns="182875" rIns="182875" bIns="182875" anchor="ctr" anchorCtr="0">
              <a:noAutofit/>
            </a:bodyPr>
            <a:lstStyle/>
            <a:p>
              <a:pPr marL="0" marR="0" lvl="0" indent="0" algn="ctr" rtl="0">
                <a:lnSpc>
                  <a:spcPct val="90000"/>
                </a:lnSpc>
                <a:spcBef>
                  <a:spcPts val="0"/>
                </a:spcBef>
                <a:spcAft>
                  <a:spcPts val="0"/>
                </a:spcAft>
                <a:buClr>
                  <a:schemeClr val="lt1"/>
                </a:buClr>
                <a:buSzPts val="4800"/>
                <a:buFont typeface="Century Gothic"/>
                <a:buNone/>
              </a:pPr>
              <a:r>
                <a:rPr lang="en-US" sz="4800" b="0" i="0" u="none" strike="noStrike" cap="none">
                  <a:solidFill>
                    <a:srgbClr val="351C75"/>
                  </a:solidFill>
                  <a:latin typeface="Century Gothic"/>
                  <a:ea typeface="Century Gothic"/>
                  <a:cs typeface="Century Gothic"/>
                  <a:sym typeface="Century Gothic"/>
                </a:rPr>
                <a:t>Bag technique</a:t>
              </a:r>
              <a:endParaRPr>
                <a:solidFill>
                  <a:srgbClr val="351C75"/>
                </a:solidFil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8"/>
        <p:cNvGrpSpPr/>
        <p:nvPr/>
      </p:nvGrpSpPr>
      <p:grpSpPr>
        <a:xfrm>
          <a:off x="0" y="0"/>
          <a:ext cx="0" cy="0"/>
          <a:chOff x="0" y="0"/>
          <a:chExt cx="0" cy="0"/>
        </a:xfrm>
      </p:grpSpPr>
      <p:sp>
        <p:nvSpPr>
          <p:cNvPr id="539" name="Google Shape;539;p34"/>
          <p:cNvSpPr/>
          <p:nvPr/>
        </p:nvSpPr>
        <p:spPr>
          <a:xfrm>
            <a:off x="0" y="0"/>
            <a:ext cx="12192000" cy="6858000"/>
          </a:xfrm>
          <a:prstGeom prst="rect">
            <a:avLst/>
          </a:prstGeom>
          <a:gradFill>
            <a:gsLst>
              <a:gs pos="0">
                <a:srgbClr val="5072AA"/>
              </a:gs>
              <a:gs pos="10000">
                <a:srgbClr val="5072AA"/>
              </a:gs>
              <a:gs pos="100000">
                <a:srgbClr val="1A1F4B"/>
              </a:gs>
            </a:gsLst>
            <a:lin ang="612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540" name="Google Shape;540;p34"/>
          <p:cNvSpPr/>
          <p:nvPr/>
        </p:nvSpPr>
        <p:spPr>
          <a:xfrm>
            <a:off x="684212" y="641648"/>
            <a:ext cx="6575496" cy="5286838"/>
          </a:xfrm>
          <a:prstGeom prst="snip2DiagRect">
            <a:avLst>
              <a:gd name="adj1" fmla="val 8741"/>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541" name="Google Shape;541;p34" descr="Thought bubble"/>
          <p:cNvPicPr preferRelativeResize="0"/>
          <p:nvPr/>
        </p:nvPicPr>
        <p:blipFill rotWithShape="1">
          <a:blip r:embed="rId3">
            <a:alphaModFix/>
          </a:blip>
          <a:srcRect/>
          <a:stretch/>
        </p:blipFill>
        <p:spPr>
          <a:xfrm>
            <a:off x="1754667" y="1097060"/>
            <a:ext cx="4334162" cy="4334162"/>
          </a:xfrm>
          <a:prstGeom prst="rect">
            <a:avLst/>
          </a:prstGeom>
          <a:noFill/>
          <a:ln>
            <a:noFill/>
          </a:ln>
        </p:spPr>
      </p:pic>
      <p:sp>
        <p:nvSpPr>
          <p:cNvPr id="542" name="Google Shape;542;p34"/>
          <p:cNvSpPr txBox="1">
            <a:spLocks noGrp="1"/>
          </p:cNvSpPr>
          <p:nvPr>
            <p:ph type="body" idx="1"/>
          </p:nvPr>
        </p:nvSpPr>
        <p:spPr>
          <a:xfrm>
            <a:off x="7483326" y="1758681"/>
            <a:ext cx="3479419" cy="2922591"/>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560"/>
              <a:buNone/>
            </a:pPr>
            <a:r>
              <a:rPr lang="en-US" sz="3200">
                <a:solidFill>
                  <a:srgbClr val="FF99FF"/>
                </a:solidFill>
              </a:rPr>
              <a:t>Thoughts</a:t>
            </a:r>
            <a:endParaRPr/>
          </a:p>
          <a:p>
            <a:pPr marL="0" lvl="0" indent="0" algn="ctr" rtl="0">
              <a:spcBef>
                <a:spcPts val="1240"/>
              </a:spcBef>
              <a:spcAft>
                <a:spcPts val="0"/>
              </a:spcAft>
              <a:buSzPts val="2560"/>
              <a:buNone/>
            </a:pPr>
            <a:r>
              <a:rPr lang="en-US" sz="3200">
                <a:solidFill>
                  <a:srgbClr val="FF99FF"/>
                </a:solidFill>
              </a:rPr>
              <a:t>Ideas</a:t>
            </a:r>
            <a:endParaRPr/>
          </a:p>
          <a:p>
            <a:pPr marL="0" lvl="0" indent="0" algn="ctr" rtl="0">
              <a:spcBef>
                <a:spcPts val="1240"/>
              </a:spcBef>
              <a:spcAft>
                <a:spcPts val="0"/>
              </a:spcAft>
              <a:buSzPts val="2560"/>
              <a:buNone/>
            </a:pPr>
            <a:r>
              <a:rPr lang="en-US" sz="3200">
                <a:solidFill>
                  <a:srgbClr val="FF99FF"/>
                </a:solidFill>
              </a:rPr>
              <a:t>Questions</a:t>
            </a:r>
            <a:endParaRPr/>
          </a:p>
        </p:txBody>
      </p:sp>
      <p:grpSp>
        <p:nvGrpSpPr>
          <p:cNvPr id="543" name="Google Shape;543;p34"/>
          <p:cNvGrpSpPr/>
          <p:nvPr/>
        </p:nvGrpSpPr>
        <p:grpSpPr>
          <a:xfrm>
            <a:off x="9206969" y="2963333"/>
            <a:ext cx="2981858" cy="3208867"/>
            <a:chOff x="9206969" y="2963333"/>
            <a:chExt cx="2981858" cy="3208867"/>
          </a:xfrm>
        </p:grpSpPr>
        <p:cxnSp>
          <p:nvCxnSpPr>
            <p:cNvPr id="544" name="Google Shape;544;p34"/>
            <p:cNvCxnSpPr/>
            <p:nvPr/>
          </p:nvCxnSpPr>
          <p:spPr>
            <a:xfrm flipH="1">
              <a:off x="11276012" y="2963333"/>
              <a:ext cx="912814" cy="912812"/>
            </a:xfrm>
            <a:prstGeom prst="straightConnector1">
              <a:avLst/>
            </a:prstGeom>
            <a:noFill/>
            <a:ln w="9525" cap="flat" cmpd="sng">
              <a:solidFill>
                <a:srgbClr val="FFFFFF"/>
              </a:solidFill>
              <a:prstDash val="solid"/>
              <a:round/>
              <a:headEnd type="none" w="sm" len="sm"/>
              <a:tailEnd type="none" w="sm" len="sm"/>
            </a:ln>
          </p:spPr>
        </p:cxnSp>
        <p:cxnSp>
          <p:nvCxnSpPr>
            <p:cNvPr id="545" name="Google Shape;545;p34"/>
            <p:cNvCxnSpPr/>
            <p:nvPr/>
          </p:nvCxnSpPr>
          <p:spPr>
            <a:xfrm flipH="1">
              <a:off x="9206969" y="3190344"/>
              <a:ext cx="2981857" cy="2981856"/>
            </a:xfrm>
            <a:prstGeom prst="straightConnector1">
              <a:avLst/>
            </a:prstGeom>
            <a:noFill/>
            <a:ln w="9525" cap="flat" cmpd="sng">
              <a:solidFill>
                <a:srgbClr val="FFFFFF"/>
              </a:solidFill>
              <a:prstDash val="solid"/>
              <a:round/>
              <a:headEnd type="none" w="sm" len="sm"/>
              <a:tailEnd type="none" w="sm" len="sm"/>
            </a:ln>
          </p:spPr>
        </p:cxnSp>
        <p:cxnSp>
          <p:nvCxnSpPr>
            <p:cNvPr id="546" name="Google Shape;546;p34"/>
            <p:cNvCxnSpPr/>
            <p:nvPr/>
          </p:nvCxnSpPr>
          <p:spPr>
            <a:xfrm flipH="1">
              <a:off x="10292292" y="3285067"/>
              <a:ext cx="1896534" cy="1896533"/>
            </a:xfrm>
            <a:prstGeom prst="straightConnector1">
              <a:avLst/>
            </a:prstGeom>
            <a:noFill/>
            <a:ln w="9525" cap="flat" cmpd="sng">
              <a:solidFill>
                <a:srgbClr val="FFFFFF"/>
              </a:solidFill>
              <a:prstDash val="solid"/>
              <a:round/>
              <a:headEnd type="none" w="sm" len="sm"/>
              <a:tailEnd type="none" w="sm" len="sm"/>
            </a:ln>
          </p:spPr>
        </p:cxnSp>
        <p:cxnSp>
          <p:nvCxnSpPr>
            <p:cNvPr id="547" name="Google Shape;547;p34"/>
            <p:cNvCxnSpPr/>
            <p:nvPr/>
          </p:nvCxnSpPr>
          <p:spPr>
            <a:xfrm flipH="1">
              <a:off x="10443103" y="3131080"/>
              <a:ext cx="1745722" cy="1745720"/>
            </a:xfrm>
            <a:prstGeom prst="straightConnector1">
              <a:avLst/>
            </a:prstGeom>
            <a:noFill/>
            <a:ln w="28575" cap="flat" cmpd="sng">
              <a:solidFill>
                <a:srgbClr val="FFFFFF"/>
              </a:solidFill>
              <a:prstDash val="solid"/>
              <a:round/>
              <a:headEnd type="none" w="sm" len="sm"/>
              <a:tailEnd type="none" w="sm" len="sm"/>
            </a:ln>
          </p:spPr>
        </p:cxnSp>
        <p:cxnSp>
          <p:nvCxnSpPr>
            <p:cNvPr id="548" name="Google Shape;548;p34"/>
            <p:cNvCxnSpPr/>
            <p:nvPr/>
          </p:nvCxnSpPr>
          <p:spPr>
            <a:xfrm flipH="1">
              <a:off x="10918826" y="3683001"/>
              <a:ext cx="1270001" cy="1269999"/>
            </a:xfrm>
            <a:prstGeom prst="straightConnector1">
              <a:avLst/>
            </a:prstGeom>
            <a:noFill/>
            <a:ln w="28575" cap="flat" cmpd="sng">
              <a:solidFill>
                <a:srgbClr val="FFFFFF"/>
              </a:solidFill>
              <a:prstDash val="solid"/>
              <a:round/>
              <a:headEnd type="none" w="sm" len="sm"/>
              <a:tailEnd type="none" w="sm" len="sm"/>
            </a:ln>
          </p:spPr>
        </p:cxn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
        <p:cNvGrpSpPr/>
        <p:nvPr/>
      </p:nvGrpSpPr>
      <p:grpSpPr>
        <a:xfrm>
          <a:off x="0" y="0"/>
          <a:ext cx="0" cy="0"/>
          <a:chOff x="0" y="0"/>
          <a:chExt cx="0" cy="0"/>
        </a:xfrm>
      </p:grpSpPr>
      <p:sp>
        <p:nvSpPr>
          <p:cNvPr id="191" name="Google Shape;191;p3"/>
          <p:cNvSpPr/>
          <p:nvPr/>
        </p:nvSpPr>
        <p:spPr>
          <a:xfrm>
            <a:off x="0" y="0"/>
            <a:ext cx="12192000" cy="6858000"/>
          </a:xfrm>
          <a:prstGeom prst="rect">
            <a:avLst/>
          </a:prstGeom>
          <a:gradFill>
            <a:gsLst>
              <a:gs pos="0">
                <a:srgbClr val="5072AA"/>
              </a:gs>
              <a:gs pos="10000">
                <a:srgbClr val="5072AA"/>
              </a:gs>
              <a:gs pos="100000">
                <a:srgbClr val="1A1F4B"/>
              </a:gs>
            </a:gsLst>
            <a:lin ang="612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92" name="Google Shape;192;p3"/>
          <p:cNvSpPr txBox="1">
            <a:spLocks noGrp="1"/>
          </p:cNvSpPr>
          <p:nvPr>
            <p:ph type="title"/>
          </p:nvPr>
        </p:nvSpPr>
        <p:spPr>
          <a:xfrm>
            <a:off x="6442492" y="4680479"/>
            <a:ext cx="4819653" cy="150706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2"/>
              </a:buClr>
              <a:buSzPts val="3600"/>
              <a:buFont typeface="Century Gothic"/>
              <a:buNone/>
            </a:pPr>
            <a:r>
              <a:rPr lang="en-US" sz="3200">
                <a:solidFill>
                  <a:srgbClr val="FFFFFF"/>
                </a:solidFill>
              </a:rPr>
              <a:t>HOME CARE AIDE WEEK NOV. 12-18</a:t>
            </a:r>
            <a:br>
              <a:rPr lang="en-US" sz="3200">
                <a:solidFill>
                  <a:srgbClr val="FFFFFF"/>
                </a:solidFill>
              </a:rPr>
            </a:br>
            <a:endParaRPr sz="3200">
              <a:solidFill>
                <a:srgbClr val="FFFFFF"/>
              </a:solidFill>
            </a:endParaRPr>
          </a:p>
        </p:txBody>
      </p:sp>
      <p:pic>
        <p:nvPicPr>
          <p:cNvPr id="193" name="Google Shape;193;p3"/>
          <p:cNvPicPr preferRelativeResize="0"/>
          <p:nvPr/>
        </p:nvPicPr>
        <p:blipFill rotWithShape="1">
          <a:blip r:embed="rId3">
            <a:alphaModFix/>
          </a:blip>
          <a:srcRect/>
          <a:stretch/>
        </p:blipFill>
        <p:spPr>
          <a:xfrm>
            <a:off x="717551" y="1235650"/>
            <a:ext cx="4887466" cy="4166564"/>
          </a:xfrm>
          <a:prstGeom prst="rect">
            <a:avLst/>
          </a:prstGeom>
          <a:noFill/>
          <a:ln>
            <a:noFill/>
          </a:ln>
        </p:spPr>
      </p:pic>
      <p:sp>
        <p:nvSpPr>
          <p:cNvPr id="194" name="Google Shape;194;p3"/>
          <p:cNvSpPr txBox="1">
            <a:spLocks noGrp="1"/>
          </p:cNvSpPr>
          <p:nvPr>
            <p:ph type="body" idx="1"/>
          </p:nvPr>
        </p:nvSpPr>
        <p:spPr>
          <a:xfrm>
            <a:off x="6277766" y="249751"/>
            <a:ext cx="4819653" cy="36152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SzPts val="1440"/>
              <a:buNone/>
            </a:pPr>
            <a:r>
              <a:rPr lang="en-US" sz="3200">
                <a:solidFill>
                  <a:srgbClr val="BBD9DE"/>
                </a:solidFill>
              </a:rPr>
              <a:t>Help us celebrate our </a:t>
            </a:r>
            <a:endParaRPr/>
          </a:p>
          <a:p>
            <a:pPr marL="0" lvl="0" indent="0" algn="ctr" rtl="0">
              <a:spcBef>
                <a:spcPts val="0"/>
              </a:spcBef>
              <a:spcAft>
                <a:spcPts val="0"/>
              </a:spcAft>
              <a:buSzPts val="1440"/>
              <a:buNone/>
            </a:pPr>
            <a:r>
              <a:rPr lang="en-US" sz="3200">
                <a:solidFill>
                  <a:srgbClr val="BBD9DE"/>
                </a:solidFill>
              </a:rPr>
              <a:t>home health aides!</a:t>
            </a:r>
            <a:endParaRPr/>
          </a:p>
          <a:p>
            <a:pPr marL="342900" lvl="0" indent="-251459" algn="ctr" rtl="0">
              <a:spcBef>
                <a:spcPts val="1000"/>
              </a:spcBef>
              <a:spcAft>
                <a:spcPts val="0"/>
              </a:spcAft>
              <a:buSzPts val="1440"/>
              <a:buNone/>
            </a:pPr>
            <a:endParaRPr sz="3200">
              <a:solidFill>
                <a:srgbClr val="0F496F"/>
              </a:solidFill>
            </a:endParaRPr>
          </a:p>
        </p:txBody>
      </p:sp>
      <p:grpSp>
        <p:nvGrpSpPr>
          <p:cNvPr id="195" name="Google Shape;195;p3"/>
          <p:cNvGrpSpPr/>
          <p:nvPr/>
        </p:nvGrpSpPr>
        <p:grpSpPr>
          <a:xfrm>
            <a:off x="9206969" y="2963333"/>
            <a:ext cx="2981858" cy="3208867"/>
            <a:chOff x="9206969" y="2963333"/>
            <a:chExt cx="2981858" cy="3208867"/>
          </a:xfrm>
        </p:grpSpPr>
        <p:cxnSp>
          <p:nvCxnSpPr>
            <p:cNvPr id="196" name="Google Shape;196;p3"/>
            <p:cNvCxnSpPr/>
            <p:nvPr/>
          </p:nvCxnSpPr>
          <p:spPr>
            <a:xfrm flipH="1">
              <a:off x="11276012" y="2963333"/>
              <a:ext cx="912814" cy="912812"/>
            </a:xfrm>
            <a:prstGeom prst="straightConnector1">
              <a:avLst/>
            </a:prstGeom>
            <a:noFill/>
            <a:ln w="9525" cap="flat" cmpd="sng">
              <a:solidFill>
                <a:srgbClr val="FFFFFF"/>
              </a:solidFill>
              <a:prstDash val="solid"/>
              <a:round/>
              <a:headEnd type="none" w="sm" len="sm"/>
              <a:tailEnd type="none" w="sm" len="sm"/>
            </a:ln>
          </p:spPr>
        </p:cxnSp>
        <p:cxnSp>
          <p:nvCxnSpPr>
            <p:cNvPr id="197" name="Google Shape;197;p3"/>
            <p:cNvCxnSpPr/>
            <p:nvPr/>
          </p:nvCxnSpPr>
          <p:spPr>
            <a:xfrm flipH="1">
              <a:off x="9206969" y="3190344"/>
              <a:ext cx="2981857" cy="2981856"/>
            </a:xfrm>
            <a:prstGeom prst="straightConnector1">
              <a:avLst/>
            </a:prstGeom>
            <a:noFill/>
            <a:ln w="9525" cap="flat" cmpd="sng">
              <a:solidFill>
                <a:srgbClr val="FFFFFF"/>
              </a:solidFill>
              <a:prstDash val="solid"/>
              <a:round/>
              <a:headEnd type="none" w="sm" len="sm"/>
              <a:tailEnd type="none" w="sm" len="sm"/>
            </a:ln>
          </p:spPr>
        </p:cxnSp>
        <p:cxnSp>
          <p:nvCxnSpPr>
            <p:cNvPr id="198" name="Google Shape;198;p3"/>
            <p:cNvCxnSpPr/>
            <p:nvPr/>
          </p:nvCxnSpPr>
          <p:spPr>
            <a:xfrm flipH="1">
              <a:off x="10292292" y="3285067"/>
              <a:ext cx="1896534" cy="1896533"/>
            </a:xfrm>
            <a:prstGeom prst="straightConnector1">
              <a:avLst/>
            </a:prstGeom>
            <a:noFill/>
            <a:ln w="9525" cap="flat" cmpd="sng">
              <a:solidFill>
                <a:srgbClr val="FFFFFF"/>
              </a:solidFill>
              <a:prstDash val="solid"/>
              <a:round/>
              <a:headEnd type="none" w="sm" len="sm"/>
              <a:tailEnd type="none" w="sm" len="sm"/>
            </a:ln>
          </p:spPr>
        </p:cxnSp>
        <p:cxnSp>
          <p:nvCxnSpPr>
            <p:cNvPr id="199" name="Google Shape;199;p3"/>
            <p:cNvCxnSpPr/>
            <p:nvPr/>
          </p:nvCxnSpPr>
          <p:spPr>
            <a:xfrm flipH="1">
              <a:off x="10443103" y="3131080"/>
              <a:ext cx="1745722" cy="1745720"/>
            </a:xfrm>
            <a:prstGeom prst="straightConnector1">
              <a:avLst/>
            </a:prstGeom>
            <a:noFill/>
            <a:ln w="28575" cap="flat" cmpd="sng">
              <a:solidFill>
                <a:srgbClr val="FFFFFF"/>
              </a:solidFill>
              <a:prstDash val="solid"/>
              <a:round/>
              <a:headEnd type="none" w="sm" len="sm"/>
              <a:tailEnd type="none" w="sm" len="sm"/>
            </a:ln>
          </p:spPr>
        </p:cxnSp>
        <p:cxnSp>
          <p:nvCxnSpPr>
            <p:cNvPr id="200" name="Google Shape;200;p3"/>
            <p:cNvCxnSpPr/>
            <p:nvPr/>
          </p:nvCxnSpPr>
          <p:spPr>
            <a:xfrm flipH="1">
              <a:off x="10918826" y="3683001"/>
              <a:ext cx="1270001" cy="1269999"/>
            </a:xfrm>
            <a:prstGeom prst="straightConnector1">
              <a:avLst/>
            </a:prstGeom>
            <a:noFill/>
            <a:ln w="28575" cap="flat" cmpd="sng">
              <a:solidFill>
                <a:srgbClr val="FFFFFF"/>
              </a:solidFill>
              <a:prstDash val="solid"/>
              <a:round/>
              <a:headEnd type="none" w="sm" len="sm"/>
              <a:tailEnd type="none" w="sm" len="sm"/>
            </a:ln>
          </p:spPr>
        </p:cxnSp>
      </p:grpSp>
      <p:pic>
        <p:nvPicPr>
          <p:cNvPr id="201" name="Google Shape;201;p3"/>
          <p:cNvPicPr preferRelativeResize="0"/>
          <p:nvPr/>
        </p:nvPicPr>
        <p:blipFill rotWithShape="1">
          <a:blip r:embed="rId4">
            <a:alphaModFix/>
          </a:blip>
          <a:srcRect/>
          <a:stretch/>
        </p:blipFill>
        <p:spPr>
          <a:xfrm>
            <a:off x="7277480" y="2693177"/>
            <a:ext cx="2678438" cy="150706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5072AA"/>
            </a:gs>
            <a:gs pos="100000">
              <a:srgbClr val="1A1F4B"/>
            </a:gs>
          </a:gsLst>
          <a:path path="circle">
            <a:fillToRect l="50000" t="50000" r="50000" b="50000"/>
          </a:path>
          <a:tileRect/>
        </a:gradFill>
        <a:effectLst/>
      </p:bgPr>
    </p:bg>
    <p:spTree>
      <p:nvGrpSpPr>
        <p:cNvPr id="1" name="Shape 205"/>
        <p:cNvGrpSpPr/>
        <p:nvPr/>
      </p:nvGrpSpPr>
      <p:grpSpPr>
        <a:xfrm>
          <a:off x="0" y="0"/>
          <a:ext cx="0" cy="0"/>
          <a:chOff x="0" y="0"/>
          <a:chExt cx="0" cy="0"/>
        </a:xfrm>
      </p:grpSpPr>
      <p:sp>
        <p:nvSpPr>
          <p:cNvPr id="206" name="Google Shape;206;g297d5633aad_0_15"/>
          <p:cNvSpPr/>
          <p:nvPr/>
        </p:nvSpPr>
        <p:spPr>
          <a:xfrm>
            <a:off x="0" y="0"/>
            <a:ext cx="12192000" cy="6858000"/>
          </a:xfrm>
          <a:prstGeom prst="rect">
            <a:avLst/>
          </a:prstGeom>
          <a:gradFill>
            <a:gsLst>
              <a:gs pos="0">
                <a:srgbClr val="5072AA"/>
              </a:gs>
              <a:gs pos="10000">
                <a:srgbClr val="5072AA"/>
              </a:gs>
              <a:gs pos="100000">
                <a:srgbClr val="1A1F4B"/>
              </a:gs>
            </a:gsLst>
            <a:lin ang="612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07" name="Google Shape;207;g297d5633aad_0_15"/>
          <p:cNvSpPr/>
          <p:nvPr/>
        </p:nvSpPr>
        <p:spPr>
          <a:xfrm>
            <a:off x="0" y="-2"/>
            <a:ext cx="8129873" cy="6858002"/>
          </a:xfrm>
          <a:prstGeom prst="snip2DiagRect">
            <a:avLst>
              <a:gd name="adj1" fmla="val 0"/>
              <a:gd name="adj2" fmla="val 0"/>
            </a:avLst>
          </a:prstGeom>
          <a:solidFill>
            <a:schemeClr val="dk1">
              <a:alpha val="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nvGrpSpPr>
          <p:cNvPr id="208" name="Google Shape;208;g297d5633aad_0_15"/>
          <p:cNvGrpSpPr/>
          <p:nvPr/>
        </p:nvGrpSpPr>
        <p:grpSpPr>
          <a:xfrm>
            <a:off x="9206969" y="2963333"/>
            <a:ext cx="2981858" cy="3208867"/>
            <a:chOff x="9206969" y="2963333"/>
            <a:chExt cx="2981858" cy="3208867"/>
          </a:xfrm>
        </p:grpSpPr>
        <p:cxnSp>
          <p:nvCxnSpPr>
            <p:cNvPr id="209" name="Google Shape;209;g297d5633aad_0_15"/>
            <p:cNvCxnSpPr/>
            <p:nvPr/>
          </p:nvCxnSpPr>
          <p:spPr>
            <a:xfrm flipH="1">
              <a:off x="11276012" y="2963333"/>
              <a:ext cx="912814" cy="912812"/>
            </a:xfrm>
            <a:prstGeom prst="straightConnector1">
              <a:avLst/>
            </a:prstGeom>
            <a:noFill/>
            <a:ln w="9525" cap="flat" cmpd="sng">
              <a:solidFill>
                <a:srgbClr val="FFFFFF"/>
              </a:solidFill>
              <a:prstDash val="solid"/>
              <a:round/>
              <a:headEnd type="none" w="sm" len="sm"/>
              <a:tailEnd type="none" w="sm" len="sm"/>
            </a:ln>
          </p:spPr>
        </p:cxnSp>
        <p:cxnSp>
          <p:nvCxnSpPr>
            <p:cNvPr id="210" name="Google Shape;210;g297d5633aad_0_15"/>
            <p:cNvCxnSpPr/>
            <p:nvPr/>
          </p:nvCxnSpPr>
          <p:spPr>
            <a:xfrm flipH="1">
              <a:off x="9206969" y="3190344"/>
              <a:ext cx="2981857" cy="2981856"/>
            </a:xfrm>
            <a:prstGeom prst="straightConnector1">
              <a:avLst/>
            </a:prstGeom>
            <a:noFill/>
            <a:ln w="9525" cap="flat" cmpd="sng">
              <a:solidFill>
                <a:srgbClr val="FFFFFF"/>
              </a:solidFill>
              <a:prstDash val="solid"/>
              <a:round/>
              <a:headEnd type="none" w="sm" len="sm"/>
              <a:tailEnd type="none" w="sm" len="sm"/>
            </a:ln>
          </p:spPr>
        </p:cxnSp>
        <p:cxnSp>
          <p:nvCxnSpPr>
            <p:cNvPr id="211" name="Google Shape;211;g297d5633aad_0_15"/>
            <p:cNvCxnSpPr/>
            <p:nvPr/>
          </p:nvCxnSpPr>
          <p:spPr>
            <a:xfrm flipH="1">
              <a:off x="10292292" y="3285067"/>
              <a:ext cx="1896534" cy="1896533"/>
            </a:xfrm>
            <a:prstGeom prst="straightConnector1">
              <a:avLst/>
            </a:prstGeom>
            <a:noFill/>
            <a:ln w="9525" cap="flat" cmpd="sng">
              <a:solidFill>
                <a:srgbClr val="FFFFFF"/>
              </a:solidFill>
              <a:prstDash val="solid"/>
              <a:round/>
              <a:headEnd type="none" w="sm" len="sm"/>
              <a:tailEnd type="none" w="sm" len="sm"/>
            </a:ln>
          </p:spPr>
        </p:cxnSp>
        <p:cxnSp>
          <p:nvCxnSpPr>
            <p:cNvPr id="212" name="Google Shape;212;g297d5633aad_0_15"/>
            <p:cNvCxnSpPr/>
            <p:nvPr/>
          </p:nvCxnSpPr>
          <p:spPr>
            <a:xfrm flipH="1">
              <a:off x="10443103" y="3131080"/>
              <a:ext cx="1745722" cy="1745720"/>
            </a:xfrm>
            <a:prstGeom prst="straightConnector1">
              <a:avLst/>
            </a:prstGeom>
            <a:noFill/>
            <a:ln w="28575" cap="flat" cmpd="sng">
              <a:solidFill>
                <a:srgbClr val="FFFFFF"/>
              </a:solidFill>
              <a:prstDash val="solid"/>
              <a:round/>
              <a:headEnd type="none" w="sm" len="sm"/>
              <a:tailEnd type="none" w="sm" len="sm"/>
            </a:ln>
          </p:spPr>
        </p:cxnSp>
        <p:cxnSp>
          <p:nvCxnSpPr>
            <p:cNvPr id="213" name="Google Shape;213;g297d5633aad_0_15"/>
            <p:cNvCxnSpPr/>
            <p:nvPr/>
          </p:nvCxnSpPr>
          <p:spPr>
            <a:xfrm flipH="1">
              <a:off x="10918826" y="3683001"/>
              <a:ext cx="1270001" cy="1269999"/>
            </a:xfrm>
            <a:prstGeom prst="straightConnector1">
              <a:avLst/>
            </a:prstGeom>
            <a:noFill/>
            <a:ln w="28575" cap="flat" cmpd="sng">
              <a:solidFill>
                <a:srgbClr val="FFFFFF"/>
              </a:solidFill>
              <a:prstDash val="solid"/>
              <a:round/>
              <a:headEnd type="none" w="sm" len="sm"/>
              <a:tailEnd type="none" w="sm" len="sm"/>
            </a:ln>
          </p:spPr>
        </p:cxnSp>
      </p:grpSp>
      <p:sp>
        <p:nvSpPr>
          <p:cNvPr id="214" name="Google Shape;214;g297d5633aad_0_15"/>
          <p:cNvSpPr txBox="1">
            <a:spLocks noGrp="1"/>
          </p:cNvSpPr>
          <p:nvPr>
            <p:ph type="title"/>
          </p:nvPr>
        </p:nvSpPr>
        <p:spPr>
          <a:xfrm>
            <a:off x="6148737" y="1607740"/>
            <a:ext cx="5040576" cy="298185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99FF"/>
              </a:buClr>
              <a:buSzPts val="4400"/>
              <a:buFont typeface="Century Gothic"/>
              <a:buNone/>
            </a:pPr>
            <a:r>
              <a:rPr lang="en-US" sz="4400">
                <a:solidFill>
                  <a:srgbClr val="FF99FF"/>
                </a:solidFill>
              </a:rPr>
              <a:t>HAPPY ANNIVERSARY!</a:t>
            </a:r>
            <a:endParaRPr/>
          </a:p>
        </p:txBody>
      </p:sp>
      <p:graphicFrame>
        <p:nvGraphicFramePr>
          <p:cNvPr id="215" name="Google Shape;215;g297d5633aad_0_15"/>
          <p:cNvGraphicFramePr/>
          <p:nvPr/>
        </p:nvGraphicFramePr>
        <p:xfrm>
          <a:off x="1263585" y="941424"/>
          <a:ext cx="3000000" cy="3000000"/>
        </p:xfrm>
        <a:graphic>
          <a:graphicData uri="http://schemas.openxmlformats.org/drawingml/2006/table">
            <a:tbl>
              <a:tblPr>
                <a:noFill/>
                <a:tableStyleId>{284DD6A1-C5DD-43B3-B3A5-F5BCBECFA074}</a:tableStyleId>
              </a:tblPr>
              <a:tblGrid>
                <a:gridCol w="2960900">
                  <a:extLst>
                    <a:ext uri="{9D8B030D-6E8A-4147-A177-3AD203B41FA5}">
                      <a16:colId xmlns:a16="http://schemas.microsoft.com/office/drawing/2014/main" val="20000"/>
                    </a:ext>
                  </a:extLst>
                </a:gridCol>
                <a:gridCol w="1448525">
                  <a:extLst>
                    <a:ext uri="{9D8B030D-6E8A-4147-A177-3AD203B41FA5}">
                      <a16:colId xmlns:a16="http://schemas.microsoft.com/office/drawing/2014/main" val="20001"/>
                    </a:ext>
                  </a:extLst>
                </a:gridCol>
              </a:tblGrid>
              <a:tr h="317925">
                <a:tc>
                  <a:txBody>
                    <a:bodyPr/>
                    <a:lstStyle/>
                    <a:p>
                      <a:pPr marL="0" marR="0" lvl="0" indent="0" algn="l" rtl="0">
                        <a:spcBef>
                          <a:spcPts val="0"/>
                        </a:spcBef>
                        <a:spcAft>
                          <a:spcPts val="0"/>
                        </a:spcAft>
                        <a:buNone/>
                      </a:pPr>
                      <a:r>
                        <a:rPr lang="en-US" sz="1800" b="1" u="none" strike="noStrike" cap="none">
                          <a:solidFill>
                            <a:srgbClr val="374C81"/>
                          </a:solidFill>
                        </a:rPr>
                        <a:t>October</a:t>
                      </a:r>
                      <a:endParaRPr/>
                    </a:p>
                  </a:txBody>
                  <a:tcPr marL="25800" marR="2580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US" sz="1800" b="1" u="none" strike="noStrike" cap="none">
                          <a:solidFill>
                            <a:srgbClr val="374C81"/>
                          </a:solidFill>
                        </a:rPr>
                        <a:t>Years</a:t>
                      </a:r>
                      <a:endParaRPr/>
                    </a:p>
                  </a:txBody>
                  <a:tcPr marL="25800" marR="2580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317925">
                <a:tc>
                  <a:txBody>
                    <a:bodyPr/>
                    <a:lstStyle/>
                    <a:p>
                      <a:pPr marL="0" marR="0" lvl="0" indent="0" algn="l" rtl="0">
                        <a:spcBef>
                          <a:spcPts val="0"/>
                        </a:spcBef>
                        <a:spcAft>
                          <a:spcPts val="0"/>
                        </a:spcAft>
                        <a:buNone/>
                      </a:pPr>
                      <a:r>
                        <a:rPr lang="en-US" sz="1800" u="none" strike="noStrike" cap="none">
                          <a:solidFill>
                            <a:srgbClr val="BBD9DE"/>
                          </a:solidFill>
                        </a:rPr>
                        <a:t>Cherrise Lockwood</a:t>
                      </a:r>
                      <a:endParaRPr>
                        <a:solidFill>
                          <a:srgbClr val="BBD9DE"/>
                        </a:solidFill>
                      </a:endParaRPr>
                    </a:p>
                  </a:txBody>
                  <a:tcPr marL="25800" marR="2580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solidFill>
                            <a:srgbClr val="BBD9DE"/>
                          </a:solidFill>
                        </a:rPr>
                        <a:t>14</a:t>
                      </a:r>
                      <a:endParaRPr>
                        <a:solidFill>
                          <a:srgbClr val="BBD9DE"/>
                        </a:solidFill>
                      </a:endParaRPr>
                    </a:p>
                  </a:txBody>
                  <a:tcPr marL="25800" marR="2580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317925">
                <a:tc>
                  <a:txBody>
                    <a:bodyPr/>
                    <a:lstStyle/>
                    <a:p>
                      <a:pPr marL="0" marR="0" lvl="0" indent="0" algn="l" rtl="0">
                        <a:spcBef>
                          <a:spcPts val="0"/>
                        </a:spcBef>
                        <a:spcAft>
                          <a:spcPts val="0"/>
                        </a:spcAft>
                        <a:buNone/>
                      </a:pPr>
                      <a:r>
                        <a:rPr lang="en-US" sz="1800" u="none" strike="noStrike" cap="none">
                          <a:solidFill>
                            <a:srgbClr val="BBD9DE"/>
                          </a:solidFill>
                        </a:rPr>
                        <a:t>Jeanne M Apgar</a:t>
                      </a:r>
                      <a:endParaRPr>
                        <a:solidFill>
                          <a:srgbClr val="BBD9DE"/>
                        </a:solidFill>
                      </a:endParaRPr>
                    </a:p>
                  </a:txBody>
                  <a:tcPr marL="25800" marR="2580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a:solidFill>
                            <a:srgbClr val="BBD9DE"/>
                          </a:solidFill>
                        </a:rPr>
                        <a:t>11</a:t>
                      </a:r>
                      <a:endParaRPr>
                        <a:solidFill>
                          <a:srgbClr val="BBD9DE"/>
                        </a:solidFill>
                      </a:endParaRPr>
                    </a:p>
                  </a:txBody>
                  <a:tcPr marL="25800" marR="2580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317925">
                <a:tc>
                  <a:txBody>
                    <a:bodyPr/>
                    <a:lstStyle/>
                    <a:p>
                      <a:pPr marL="0" marR="0" lvl="0" indent="0" algn="l" rtl="0">
                        <a:spcBef>
                          <a:spcPts val="0"/>
                        </a:spcBef>
                        <a:spcAft>
                          <a:spcPts val="0"/>
                        </a:spcAft>
                        <a:buNone/>
                      </a:pPr>
                      <a:r>
                        <a:rPr lang="en-US" sz="1800" u="none" strike="noStrike" cap="none">
                          <a:solidFill>
                            <a:srgbClr val="BBD9DE"/>
                          </a:solidFill>
                        </a:rPr>
                        <a:t>Lloyd Graves</a:t>
                      </a:r>
                      <a:endParaRPr>
                        <a:solidFill>
                          <a:srgbClr val="BBD9DE"/>
                        </a:solidFill>
                      </a:endParaRPr>
                    </a:p>
                  </a:txBody>
                  <a:tcPr marL="25800" marR="2580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solidFill>
                            <a:srgbClr val="BBD9DE"/>
                          </a:solidFill>
                        </a:rPr>
                        <a:t>8</a:t>
                      </a:r>
                      <a:endParaRPr>
                        <a:solidFill>
                          <a:srgbClr val="BBD9DE"/>
                        </a:solidFill>
                      </a:endParaRPr>
                    </a:p>
                  </a:txBody>
                  <a:tcPr marL="25800" marR="2580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317925">
                <a:tc>
                  <a:txBody>
                    <a:bodyPr/>
                    <a:lstStyle/>
                    <a:p>
                      <a:pPr marL="0" marR="0" lvl="0" indent="0" algn="l" rtl="0">
                        <a:spcBef>
                          <a:spcPts val="0"/>
                        </a:spcBef>
                        <a:spcAft>
                          <a:spcPts val="0"/>
                        </a:spcAft>
                        <a:buNone/>
                      </a:pPr>
                      <a:r>
                        <a:rPr lang="en-US" sz="1800" u="none" strike="noStrike" cap="none">
                          <a:solidFill>
                            <a:srgbClr val="BBD9DE"/>
                          </a:solidFill>
                        </a:rPr>
                        <a:t>Margaret Cook</a:t>
                      </a:r>
                      <a:endParaRPr>
                        <a:solidFill>
                          <a:srgbClr val="BBD9DE"/>
                        </a:solidFill>
                      </a:endParaRPr>
                    </a:p>
                  </a:txBody>
                  <a:tcPr marL="25800" marR="2580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solidFill>
                            <a:srgbClr val="BBD9DE"/>
                          </a:solidFill>
                        </a:rPr>
                        <a:t>6</a:t>
                      </a:r>
                      <a:endParaRPr>
                        <a:solidFill>
                          <a:srgbClr val="BBD9DE"/>
                        </a:solidFill>
                      </a:endParaRPr>
                    </a:p>
                  </a:txBody>
                  <a:tcPr marL="25800" marR="2580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317925">
                <a:tc>
                  <a:txBody>
                    <a:bodyPr/>
                    <a:lstStyle/>
                    <a:p>
                      <a:pPr marL="0" marR="0" lvl="0" indent="0" algn="l" rtl="0">
                        <a:spcBef>
                          <a:spcPts val="0"/>
                        </a:spcBef>
                        <a:spcAft>
                          <a:spcPts val="0"/>
                        </a:spcAft>
                        <a:buNone/>
                      </a:pPr>
                      <a:r>
                        <a:rPr lang="en-US" sz="1800" u="none" strike="noStrike" cap="none">
                          <a:solidFill>
                            <a:srgbClr val="BBD9DE"/>
                          </a:solidFill>
                        </a:rPr>
                        <a:t>Cindy James</a:t>
                      </a:r>
                      <a:endParaRPr>
                        <a:solidFill>
                          <a:srgbClr val="BBD9DE"/>
                        </a:solidFill>
                      </a:endParaRPr>
                    </a:p>
                  </a:txBody>
                  <a:tcPr marL="25800" marR="2580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solidFill>
                            <a:srgbClr val="BBD9DE"/>
                          </a:solidFill>
                        </a:rPr>
                        <a:t>3</a:t>
                      </a:r>
                      <a:endParaRPr>
                        <a:solidFill>
                          <a:srgbClr val="BBD9DE"/>
                        </a:solidFill>
                      </a:endParaRPr>
                    </a:p>
                  </a:txBody>
                  <a:tcPr marL="25800" marR="2580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317925">
                <a:tc>
                  <a:txBody>
                    <a:bodyPr/>
                    <a:lstStyle/>
                    <a:p>
                      <a:pPr marL="0" marR="0" lvl="0" indent="0" algn="l" rtl="0">
                        <a:spcBef>
                          <a:spcPts val="0"/>
                        </a:spcBef>
                        <a:spcAft>
                          <a:spcPts val="0"/>
                        </a:spcAft>
                        <a:buNone/>
                      </a:pPr>
                      <a:r>
                        <a:rPr lang="en-US" sz="1800" u="none" strike="noStrike" cap="none">
                          <a:solidFill>
                            <a:srgbClr val="BBD9DE"/>
                          </a:solidFill>
                        </a:rPr>
                        <a:t>Darrell Pokorney</a:t>
                      </a:r>
                      <a:endParaRPr sz="1800" u="none" strike="noStrike" cap="none">
                        <a:solidFill>
                          <a:srgbClr val="BBD9DE"/>
                        </a:solidFill>
                      </a:endParaRPr>
                    </a:p>
                  </a:txBody>
                  <a:tcPr marL="25800" marR="2580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solidFill>
                            <a:srgbClr val="BBD9DE"/>
                          </a:solidFill>
                        </a:rPr>
                        <a:t>2</a:t>
                      </a:r>
                      <a:endParaRPr>
                        <a:solidFill>
                          <a:srgbClr val="BBD9DE"/>
                        </a:solidFill>
                      </a:endParaRPr>
                    </a:p>
                  </a:txBody>
                  <a:tcPr marL="25800" marR="2580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317925">
                <a:tc>
                  <a:txBody>
                    <a:bodyPr/>
                    <a:lstStyle/>
                    <a:p>
                      <a:pPr marL="0" marR="0" lvl="0" indent="0" algn="l" rtl="0">
                        <a:spcBef>
                          <a:spcPts val="0"/>
                        </a:spcBef>
                        <a:spcAft>
                          <a:spcPts val="0"/>
                        </a:spcAft>
                        <a:buNone/>
                      </a:pPr>
                      <a:r>
                        <a:rPr lang="en-US" sz="1800" b="1" u="none" strike="noStrike" cap="none">
                          <a:solidFill>
                            <a:srgbClr val="374C81"/>
                          </a:solidFill>
                          <a:latin typeface="Century Gothic"/>
                          <a:ea typeface="Century Gothic"/>
                          <a:cs typeface="Century Gothic"/>
                          <a:sym typeface="Century Gothic"/>
                        </a:rPr>
                        <a:t>November</a:t>
                      </a:r>
                      <a:endParaRPr/>
                    </a:p>
                  </a:txBody>
                  <a:tcPr marL="25800" marR="2580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1800" b="1" u="none" strike="noStrike" cap="none">
                        <a:solidFill>
                          <a:srgbClr val="374C81"/>
                        </a:solidFill>
                        <a:latin typeface="Century Gothic"/>
                        <a:ea typeface="Century Gothic"/>
                        <a:cs typeface="Century Gothic"/>
                        <a:sym typeface="Century Gothic"/>
                      </a:endParaRPr>
                    </a:p>
                  </a:txBody>
                  <a:tcPr marL="25800" marR="2580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8D8D8"/>
                    </a:solidFill>
                  </a:tcPr>
                </a:tc>
                <a:extLst>
                  <a:ext uri="{0D108BD9-81ED-4DB2-BD59-A6C34878D82A}">
                    <a16:rowId xmlns:a16="http://schemas.microsoft.com/office/drawing/2014/main" val="10007"/>
                  </a:ext>
                </a:extLst>
              </a:tr>
              <a:tr h="317925">
                <a:tc>
                  <a:txBody>
                    <a:bodyPr/>
                    <a:lstStyle/>
                    <a:p>
                      <a:pPr marL="0" marR="0" lvl="0" indent="0" algn="l" rtl="0">
                        <a:spcBef>
                          <a:spcPts val="0"/>
                        </a:spcBef>
                        <a:spcAft>
                          <a:spcPts val="0"/>
                        </a:spcAft>
                        <a:buNone/>
                      </a:pPr>
                      <a:r>
                        <a:rPr lang="en-US" sz="1800" u="none" strike="noStrike" cap="none">
                          <a:solidFill>
                            <a:srgbClr val="EAD1DC"/>
                          </a:solidFill>
                        </a:rPr>
                        <a:t>Beth Reed</a:t>
                      </a:r>
                      <a:endParaRPr>
                        <a:solidFill>
                          <a:srgbClr val="EAD1DC"/>
                        </a:solidFill>
                      </a:endParaRPr>
                    </a:p>
                  </a:txBody>
                  <a:tcPr marL="25800" marR="2580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solidFill>
                            <a:srgbClr val="EAD1DC"/>
                          </a:solidFill>
                        </a:rPr>
                        <a:t>1</a:t>
                      </a:r>
                      <a:endParaRPr>
                        <a:solidFill>
                          <a:srgbClr val="EAD1DC"/>
                        </a:solidFill>
                      </a:endParaRPr>
                    </a:p>
                  </a:txBody>
                  <a:tcPr marL="25800" marR="2580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8"/>
                  </a:ext>
                </a:extLst>
              </a:tr>
              <a:tr h="317925">
                <a:tc>
                  <a:txBody>
                    <a:bodyPr/>
                    <a:lstStyle/>
                    <a:p>
                      <a:pPr marL="0" marR="0" lvl="0" indent="0" algn="l" rtl="0">
                        <a:spcBef>
                          <a:spcPts val="0"/>
                        </a:spcBef>
                        <a:spcAft>
                          <a:spcPts val="0"/>
                        </a:spcAft>
                        <a:buNone/>
                      </a:pPr>
                      <a:r>
                        <a:rPr lang="en-US" sz="1800" u="none" strike="noStrike" cap="none">
                          <a:solidFill>
                            <a:srgbClr val="EAD1DC"/>
                          </a:solidFill>
                        </a:rPr>
                        <a:t>Blaine, Jacob</a:t>
                      </a:r>
                      <a:endParaRPr>
                        <a:solidFill>
                          <a:srgbClr val="EAD1DC"/>
                        </a:solidFill>
                      </a:endParaRPr>
                    </a:p>
                  </a:txBody>
                  <a:tcPr marL="25800" marR="2580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solidFill>
                            <a:srgbClr val="EAD1DC"/>
                          </a:solidFill>
                        </a:rPr>
                        <a:t>14</a:t>
                      </a:r>
                      <a:endParaRPr>
                        <a:solidFill>
                          <a:srgbClr val="EAD1DC"/>
                        </a:solidFill>
                      </a:endParaRPr>
                    </a:p>
                  </a:txBody>
                  <a:tcPr marL="25800" marR="2580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9"/>
                  </a:ext>
                </a:extLst>
              </a:tr>
              <a:tr h="317925">
                <a:tc>
                  <a:txBody>
                    <a:bodyPr/>
                    <a:lstStyle/>
                    <a:p>
                      <a:pPr marL="0" marR="0" lvl="0" indent="0" algn="l" rtl="0">
                        <a:spcBef>
                          <a:spcPts val="0"/>
                        </a:spcBef>
                        <a:spcAft>
                          <a:spcPts val="0"/>
                        </a:spcAft>
                        <a:buNone/>
                      </a:pPr>
                      <a:r>
                        <a:rPr lang="en-US" sz="1800" u="none" strike="noStrike" cap="none">
                          <a:solidFill>
                            <a:srgbClr val="EAD1DC"/>
                          </a:solidFill>
                        </a:rPr>
                        <a:t>Vaughn, Anita</a:t>
                      </a:r>
                      <a:endParaRPr>
                        <a:solidFill>
                          <a:srgbClr val="EAD1DC"/>
                        </a:solidFill>
                      </a:endParaRPr>
                    </a:p>
                  </a:txBody>
                  <a:tcPr marL="25800" marR="2580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solidFill>
                            <a:srgbClr val="EAD1DC"/>
                          </a:solidFill>
                        </a:rPr>
                        <a:t>13</a:t>
                      </a:r>
                      <a:endParaRPr>
                        <a:solidFill>
                          <a:srgbClr val="EAD1DC"/>
                        </a:solidFill>
                      </a:endParaRPr>
                    </a:p>
                  </a:txBody>
                  <a:tcPr marL="25800" marR="2580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0"/>
                  </a:ext>
                </a:extLst>
              </a:tr>
              <a:tr h="317925">
                <a:tc>
                  <a:txBody>
                    <a:bodyPr/>
                    <a:lstStyle/>
                    <a:p>
                      <a:pPr marL="0" marR="0" lvl="0" indent="0" algn="l" rtl="0">
                        <a:spcBef>
                          <a:spcPts val="0"/>
                        </a:spcBef>
                        <a:spcAft>
                          <a:spcPts val="0"/>
                        </a:spcAft>
                        <a:buNone/>
                      </a:pPr>
                      <a:r>
                        <a:rPr lang="en-US" sz="1800" u="none" strike="noStrike" cap="none">
                          <a:solidFill>
                            <a:srgbClr val="EAD1DC"/>
                          </a:solidFill>
                        </a:rPr>
                        <a:t>Schmidt, Denise V</a:t>
                      </a:r>
                      <a:endParaRPr>
                        <a:solidFill>
                          <a:srgbClr val="EAD1DC"/>
                        </a:solidFill>
                      </a:endParaRPr>
                    </a:p>
                  </a:txBody>
                  <a:tcPr marL="25800" marR="2580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solidFill>
                            <a:srgbClr val="EAD1DC"/>
                          </a:solidFill>
                        </a:rPr>
                        <a:t>8</a:t>
                      </a:r>
                      <a:endParaRPr>
                        <a:solidFill>
                          <a:srgbClr val="EAD1DC"/>
                        </a:solidFill>
                      </a:endParaRPr>
                    </a:p>
                  </a:txBody>
                  <a:tcPr marL="25800" marR="2580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1"/>
                  </a:ext>
                </a:extLst>
              </a:tr>
              <a:tr h="317925">
                <a:tc>
                  <a:txBody>
                    <a:bodyPr/>
                    <a:lstStyle/>
                    <a:p>
                      <a:pPr marL="0" marR="0" lvl="0" indent="0" algn="l" rtl="0">
                        <a:spcBef>
                          <a:spcPts val="0"/>
                        </a:spcBef>
                        <a:spcAft>
                          <a:spcPts val="0"/>
                        </a:spcAft>
                        <a:buNone/>
                      </a:pPr>
                      <a:r>
                        <a:rPr lang="en-US" sz="1800" u="none" strike="noStrike" cap="none">
                          <a:solidFill>
                            <a:srgbClr val="EAD1DC"/>
                          </a:solidFill>
                        </a:rPr>
                        <a:t>Hammond, Sherilyn M</a:t>
                      </a:r>
                      <a:endParaRPr>
                        <a:solidFill>
                          <a:srgbClr val="EAD1DC"/>
                        </a:solidFill>
                      </a:endParaRPr>
                    </a:p>
                  </a:txBody>
                  <a:tcPr marL="25800" marR="2580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solidFill>
                            <a:srgbClr val="EAD1DC"/>
                          </a:solidFill>
                        </a:rPr>
                        <a:t>3</a:t>
                      </a:r>
                      <a:endParaRPr>
                        <a:solidFill>
                          <a:srgbClr val="EAD1DC"/>
                        </a:solidFill>
                      </a:endParaRPr>
                    </a:p>
                  </a:txBody>
                  <a:tcPr marL="25800" marR="2580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2"/>
                  </a:ext>
                </a:extLst>
              </a:tr>
              <a:tr h="317925">
                <a:tc>
                  <a:txBody>
                    <a:bodyPr/>
                    <a:lstStyle/>
                    <a:p>
                      <a:pPr marL="0" marR="0" lvl="0" indent="0" algn="l" rtl="0">
                        <a:spcBef>
                          <a:spcPts val="0"/>
                        </a:spcBef>
                        <a:spcAft>
                          <a:spcPts val="0"/>
                        </a:spcAft>
                        <a:buNone/>
                      </a:pPr>
                      <a:r>
                        <a:rPr lang="en-US" sz="1800" u="none" strike="noStrike" cap="none">
                          <a:solidFill>
                            <a:srgbClr val="EAD1DC"/>
                          </a:solidFill>
                        </a:rPr>
                        <a:t>Mann, Lucas W</a:t>
                      </a:r>
                      <a:endParaRPr>
                        <a:solidFill>
                          <a:srgbClr val="EAD1DC"/>
                        </a:solidFill>
                      </a:endParaRPr>
                    </a:p>
                  </a:txBody>
                  <a:tcPr marL="25800" marR="2580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solidFill>
                            <a:srgbClr val="EAD1DC"/>
                          </a:solidFill>
                        </a:rPr>
                        <a:t>3</a:t>
                      </a:r>
                      <a:endParaRPr>
                        <a:solidFill>
                          <a:srgbClr val="EAD1DC"/>
                        </a:solidFill>
                      </a:endParaRPr>
                    </a:p>
                  </a:txBody>
                  <a:tcPr marL="25800" marR="2580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3"/>
                  </a:ext>
                </a:extLst>
              </a:tr>
              <a:tr h="317925">
                <a:tc>
                  <a:txBody>
                    <a:bodyPr/>
                    <a:lstStyle/>
                    <a:p>
                      <a:pPr marL="0" marR="0" lvl="0" indent="0" algn="l" rtl="0">
                        <a:spcBef>
                          <a:spcPts val="0"/>
                        </a:spcBef>
                        <a:spcAft>
                          <a:spcPts val="0"/>
                        </a:spcAft>
                        <a:buNone/>
                      </a:pPr>
                      <a:r>
                        <a:rPr lang="en-US" sz="1800" u="none" strike="noStrike" cap="none">
                          <a:solidFill>
                            <a:srgbClr val="EAD1DC"/>
                          </a:solidFill>
                        </a:rPr>
                        <a:t>Dintino, Laura B</a:t>
                      </a:r>
                      <a:endParaRPr>
                        <a:solidFill>
                          <a:srgbClr val="EAD1DC"/>
                        </a:solidFill>
                      </a:endParaRPr>
                    </a:p>
                  </a:txBody>
                  <a:tcPr marL="25800" marR="2580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solidFill>
                            <a:srgbClr val="EAD1DC"/>
                          </a:solidFill>
                        </a:rPr>
                        <a:t>1</a:t>
                      </a:r>
                      <a:endParaRPr>
                        <a:solidFill>
                          <a:srgbClr val="EAD1DC"/>
                        </a:solidFill>
                      </a:endParaRPr>
                    </a:p>
                  </a:txBody>
                  <a:tcPr marL="25800" marR="25800" marT="0" marB="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4"/>
                  </a:ext>
                </a:extLst>
              </a:tr>
            </a:tbl>
          </a:graphicData>
        </a:graphic>
      </p:graphicFrame>
      <p:pic>
        <p:nvPicPr>
          <p:cNvPr id="216" name="Google Shape;216;g297d5633aad_0_15"/>
          <p:cNvPicPr preferRelativeResize="0"/>
          <p:nvPr/>
        </p:nvPicPr>
        <p:blipFill>
          <a:blip r:embed="rId3">
            <a:alphaModFix/>
          </a:blip>
          <a:stretch>
            <a:fillRect/>
          </a:stretch>
        </p:blipFill>
        <p:spPr>
          <a:xfrm>
            <a:off x="6789826" y="941425"/>
            <a:ext cx="4585776" cy="45857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5072AA"/>
            </a:gs>
            <a:gs pos="10000">
              <a:srgbClr val="5072AA"/>
            </a:gs>
            <a:gs pos="100000">
              <a:srgbClr val="1A1F4B"/>
            </a:gs>
          </a:gsLst>
          <a:lin ang="6120000" scaled="0"/>
        </a:gradFill>
        <a:effectLst/>
      </p:bgPr>
    </p:bg>
    <p:spTree>
      <p:nvGrpSpPr>
        <p:cNvPr id="1" name="Shape 220"/>
        <p:cNvGrpSpPr/>
        <p:nvPr/>
      </p:nvGrpSpPr>
      <p:grpSpPr>
        <a:xfrm>
          <a:off x="0" y="0"/>
          <a:ext cx="0" cy="0"/>
          <a:chOff x="0" y="0"/>
          <a:chExt cx="0" cy="0"/>
        </a:xfrm>
      </p:grpSpPr>
      <p:sp>
        <p:nvSpPr>
          <p:cNvPr id="221" name="Google Shape;221;g298367df703_1_0"/>
          <p:cNvSpPr/>
          <p:nvPr/>
        </p:nvSpPr>
        <p:spPr>
          <a:xfrm>
            <a:off x="0" y="0"/>
            <a:ext cx="12192000" cy="6858000"/>
          </a:xfrm>
          <a:prstGeom prst="rect">
            <a:avLst/>
          </a:prstGeom>
          <a:gradFill>
            <a:gsLst>
              <a:gs pos="0">
                <a:srgbClr val="5072AA"/>
              </a:gs>
              <a:gs pos="10000">
                <a:srgbClr val="5072AA"/>
              </a:gs>
              <a:gs pos="100000">
                <a:srgbClr val="1A1F4B"/>
              </a:gs>
            </a:gsLst>
            <a:lin ang="612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22" name="Google Shape;222;g298367df703_1_0"/>
          <p:cNvSpPr txBox="1">
            <a:spLocks noGrp="1"/>
          </p:cNvSpPr>
          <p:nvPr>
            <p:ph type="title"/>
          </p:nvPr>
        </p:nvSpPr>
        <p:spPr>
          <a:xfrm>
            <a:off x="3978579" y="4487332"/>
            <a:ext cx="5627158" cy="150706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entury Gothic"/>
              <a:buNone/>
            </a:pPr>
            <a:r>
              <a:rPr lang="en-US"/>
              <a:t>BEST OF LUCK WITH YOUR NEW ADVENTURES</a:t>
            </a:r>
            <a:endParaRPr/>
          </a:p>
        </p:txBody>
      </p:sp>
      <p:pic>
        <p:nvPicPr>
          <p:cNvPr id="223" name="Google Shape;223;g298367df703_1_0"/>
          <p:cNvPicPr preferRelativeResize="0"/>
          <p:nvPr/>
        </p:nvPicPr>
        <p:blipFill rotWithShape="1">
          <a:blip r:embed="rId3">
            <a:alphaModFix/>
          </a:blip>
          <a:srcRect l="20622" r="14119"/>
          <a:stretch/>
        </p:blipFill>
        <p:spPr>
          <a:xfrm>
            <a:off x="831" y="10"/>
            <a:ext cx="3502025" cy="6857990"/>
          </a:xfrm>
          <a:prstGeom prst="rect">
            <a:avLst/>
          </a:prstGeom>
          <a:noFill/>
          <a:ln>
            <a:noFill/>
          </a:ln>
        </p:spPr>
      </p:pic>
      <p:sp>
        <p:nvSpPr>
          <p:cNvPr id="224" name="Google Shape;224;g298367df703_1_0"/>
          <p:cNvSpPr txBox="1">
            <a:spLocks noGrp="1"/>
          </p:cNvSpPr>
          <p:nvPr>
            <p:ph type="body" idx="1"/>
          </p:nvPr>
        </p:nvSpPr>
        <p:spPr>
          <a:xfrm>
            <a:off x="3884612" y="685800"/>
            <a:ext cx="6626072" cy="3615267"/>
          </a:xfrm>
          <a:prstGeom prst="rect">
            <a:avLst/>
          </a:prstGeom>
          <a:noFill/>
          <a:ln>
            <a:noFill/>
          </a:ln>
        </p:spPr>
        <p:txBody>
          <a:bodyPr spcFirstLastPara="1" wrap="square" lIns="91425" tIns="45700" rIns="91425" bIns="45700" anchor="ctr" anchorCtr="0">
            <a:normAutofit/>
          </a:bodyPr>
          <a:lstStyle/>
          <a:p>
            <a:pPr marL="0" lvl="0" indent="0" algn="l" rtl="0">
              <a:spcBef>
                <a:spcPts val="1000"/>
              </a:spcBef>
              <a:spcAft>
                <a:spcPts val="0"/>
              </a:spcAft>
              <a:buSzPts val="2560"/>
              <a:buNone/>
            </a:pPr>
            <a:r>
              <a:rPr lang="en-US" sz="3200">
                <a:solidFill>
                  <a:srgbClr val="A8CAEE"/>
                </a:solidFill>
              </a:rPr>
              <a:t>Thanks for your work with us!</a:t>
            </a:r>
            <a:endParaRPr/>
          </a:p>
          <a:p>
            <a:pPr marL="0" lvl="0" indent="0" algn="l" rtl="0">
              <a:spcBef>
                <a:spcPts val="1000"/>
              </a:spcBef>
              <a:spcAft>
                <a:spcPts val="0"/>
              </a:spcAft>
              <a:buSzPts val="2560"/>
              <a:buNone/>
            </a:pPr>
            <a:endParaRPr sz="3200">
              <a:solidFill>
                <a:srgbClr val="A8CAEE"/>
              </a:solidFill>
            </a:endParaRPr>
          </a:p>
          <a:p>
            <a:pPr marL="0" lvl="0" indent="0" algn="l" rtl="0">
              <a:spcBef>
                <a:spcPts val="1000"/>
              </a:spcBef>
              <a:spcAft>
                <a:spcPts val="0"/>
              </a:spcAft>
              <a:buSzPts val="1920"/>
              <a:buNone/>
            </a:pPr>
            <a:r>
              <a:rPr lang="en-US" sz="2700">
                <a:solidFill>
                  <a:srgbClr val="FFCCFF"/>
                </a:solidFill>
              </a:rPr>
              <a:t>Shirley Bergeron</a:t>
            </a:r>
            <a:endParaRPr sz="2300"/>
          </a:p>
          <a:p>
            <a:pPr marL="0" lvl="0" indent="0" algn="l" rtl="0">
              <a:spcBef>
                <a:spcPts val="1000"/>
              </a:spcBef>
              <a:spcAft>
                <a:spcPts val="0"/>
              </a:spcAft>
              <a:buSzPts val="1920"/>
              <a:buNone/>
            </a:pPr>
            <a:r>
              <a:rPr lang="en-US" sz="2700">
                <a:solidFill>
                  <a:srgbClr val="FFCCFF"/>
                </a:solidFill>
              </a:rPr>
              <a:t>Cindy James</a:t>
            </a:r>
            <a:endParaRPr sz="2300"/>
          </a:p>
          <a:p>
            <a:pPr marL="0" lvl="0" indent="0" algn="l" rtl="0">
              <a:spcBef>
                <a:spcPts val="1000"/>
              </a:spcBef>
              <a:spcAft>
                <a:spcPts val="0"/>
              </a:spcAft>
              <a:buSzPts val="1600"/>
              <a:buNone/>
            </a:pPr>
            <a:endParaRPr>
              <a:solidFill>
                <a:srgbClr val="A8CAEE"/>
              </a:solidFill>
            </a:endParaRPr>
          </a:p>
        </p:txBody>
      </p:sp>
      <p:grpSp>
        <p:nvGrpSpPr>
          <p:cNvPr id="225" name="Google Shape;225;g298367df703_1_0"/>
          <p:cNvGrpSpPr/>
          <p:nvPr/>
        </p:nvGrpSpPr>
        <p:grpSpPr>
          <a:xfrm>
            <a:off x="9206969" y="2963333"/>
            <a:ext cx="2981858" cy="3208867"/>
            <a:chOff x="9206969" y="2963333"/>
            <a:chExt cx="2981858" cy="3208867"/>
          </a:xfrm>
        </p:grpSpPr>
        <p:cxnSp>
          <p:nvCxnSpPr>
            <p:cNvPr id="226" name="Google Shape;226;g298367df703_1_0"/>
            <p:cNvCxnSpPr/>
            <p:nvPr/>
          </p:nvCxnSpPr>
          <p:spPr>
            <a:xfrm flipH="1">
              <a:off x="11276012" y="2963333"/>
              <a:ext cx="912814" cy="912812"/>
            </a:xfrm>
            <a:prstGeom prst="straightConnector1">
              <a:avLst/>
            </a:prstGeom>
            <a:noFill/>
            <a:ln w="9525" cap="flat" cmpd="sng">
              <a:solidFill>
                <a:schemeClr val="lt1"/>
              </a:solidFill>
              <a:prstDash val="solid"/>
              <a:round/>
              <a:headEnd type="none" w="sm" len="sm"/>
              <a:tailEnd type="none" w="sm" len="sm"/>
            </a:ln>
          </p:spPr>
        </p:cxnSp>
        <p:cxnSp>
          <p:nvCxnSpPr>
            <p:cNvPr id="227" name="Google Shape;227;g298367df703_1_0"/>
            <p:cNvCxnSpPr/>
            <p:nvPr/>
          </p:nvCxnSpPr>
          <p:spPr>
            <a:xfrm flipH="1">
              <a:off x="9206969" y="3190344"/>
              <a:ext cx="2981857" cy="2981856"/>
            </a:xfrm>
            <a:prstGeom prst="straightConnector1">
              <a:avLst/>
            </a:prstGeom>
            <a:noFill/>
            <a:ln w="9525" cap="flat" cmpd="sng">
              <a:solidFill>
                <a:schemeClr val="lt1"/>
              </a:solidFill>
              <a:prstDash val="solid"/>
              <a:round/>
              <a:headEnd type="none" w="sm" len="sm"/>
              <a:tailEnd type="none" w="sm" len="sm"/>
            </a:ln>
          </p:spPr>
        </p:cxnSp>
        <p:cxnSp>
          <p:nvCxnSpPr>
            <p:cNvPr id="228" name="Google Shape;228;g298367df703_1_0"/>
            <p:cNvCxnSpPr/>
            <p:nvPr/>
          </p:nvCxnSpPr>
          <p:spPr>
            <a:xfrm flipH="1">
              <a:off x="10292292" y="3285067"/>
              <a:ext cx="1896534" cy="1896533"/>
            </a:xfrm>
            <a:prstGeom prst="straightConnector1">
              <a:avLst/>
            </a:prstGeom>
            <a:noFill/>
            <a:ln w="9525" cap="flat" cmpd="sng">
              <a:solidFill>
                <a:schemeClr val="lt1"/>
              </a:solidFill>
              <a:prstDash val="solid"/>
              <a:round/>
              <a:headEnd type="none" w="sm" len="sm"/>
              <a:tailEnd type="none" w="sm" len="sm"/>
            </a:ln>
          </p:spPr>
        </p:cxnSp>
        <p:cxnSp>
          <p:nvCxnSpPr>
            <p:cNvPr id="229" name="Google Shape;229;g298367df703_1_0"/>
            <p:cNvCxnSpPr/>
            <p:nvPr/>
          </p:nvCxnSpPr>
          <p:spPr>
            <a:xfrm flipH="1">
              <a:off x="10443103" y="3131080"/>
              <a:ext cx="1745722" cy="1745720"/>
            </a:xfrm>
            <a:prstGeom prst="straightConnector1">
              <a:avLst/>
            </a:prstGeom>
            <a:noFill/>
            <a:ln w="28575" cap="flat" cmpd="sng">
              <a:solidFill>
                <a:schemeClr val="lt1"/>
              </a:solidFill>
              <a:prstDash val="solid"/>
              <a:round/>
              <a:headEnd type="none" w="sm" len="sm"/>
              <a:tailEnd type="none" w="sm" len="sm"/>
            </a:ln>
          </p:spPr>
        </p:cxnSp>
        <p:cxnSp>
          <p:nvCxnSpPr>
            <p:cNvPr id="230" name="Google Shape;230;g298367df703_1_0"/>
            <p:cNvCxnSpPr/>
            <p:nvPr/>
          </p:nvCxnSpPr>
          <p:spPr>
            <a:xfrm flipH="1">
              <a:off x="10918826" y="3683001"/>
              <a:ext cx="1270001" cy="1269999"/>
            </a:xfrm>
            <a:prstGeom prst="straightConnector1">
              <a:avLst/>
            </a:prstGeom>
            <a:noFill/>
            <a:ln w="28575" cap="flat" cmpd="sng">
              <a:solidFill>
                <a:schemeClr val="lt1"/>
              </a:solidFill>
              <a:prstDash val="solid"/>
              <a:round/>
              <a:headEnd type="none" w="sm" len="sm"/>
              <a:tailEnd type="none" w="sm" len="sm"/>
            </a:ln>
          </p:spPr>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grpSp>
        <p:nvGrpSpPr>
          <p:cNvPr id="235" name="Google Shape;235;p4"/>
          <p:cNvGrpSpPr/>
          <p:nvPr/>
        </p:nvGrpSpPr>
        <p:grpSpPr>
          <a:xfrm>
            <a:off x="0" y="-2373"/>
            <a:ext cx="12192000" cy="6867027"/>
            <a:chOff x="0" y="-2373"/>
            <a:chExt cx="12192000" cy="6867027"/>
          </a:xfrm>
        </p:grpSpPr>
        <p:sp>
          <p:nvSpPr>
            <p:cNvPr id="236" name="Google Shape;236;p4"/>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sp>
          <p:nvSpPr>
            <p:cNvPr id="237" name="Google Shape;237;p4"/>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sp>
          <p:nvSpPr>
            <p:cNvPr id="238" name="Google Shape;238;p4"/>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sp>
          <p:nvSpPr>
            <p:cNvPr id="239" name="Google Shape;239;p4"/>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sp>
          <p:nvSpPr>
            <p:cNvPr id="240" name="Google Shape;240;p4"/>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sp>
          <p:nvSpPr>
            <p:cNvPr id="241" name="Google Shape;241;p4"/>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sp>
          <p:nvSpPr>
            <p:cNvPr id="242" name="Google Shape;242;p4"/>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43" name="Google Shape;243;p4"/>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sp>
        <p:nvSpPr>
          <p:cNvPr id="244" name="Google Shape;244;p4"/>
          <p:cNvSpPr txBox="1">
            <a:spLocks noGrp="1"/>
          </p:cNvSpPr>
          <p:nvPr>
            <p:ph type="title"/>
          </p:nvPr>
        </p:nvSpPr>
        <p:spPr>
          <a:xfrm>
            <a:off x="649976" y="3739568"/>
            <a:ext cx="10893094" cy="191594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lt2"/>
              </a:buClr>
              <a:buSzPts val="7200"/>
              <a:buFont typeface="Century Gothic"/>
              <a:buNone/>
            </a:pPr>
            <a:r>
              <a:rPr lang="en-US" sz="7200" b="0" i="0">
                <a:solidFill>
                  <a:schemeClr val="lt2"/>
                </a:solidFill>
                <a:latin typeface="Century Gothic"/>
                <a:ea typeface="Century Gothic"/>
                <a:cs typeface="Century Gothic"/>
                <a:sym typeface="Century Gothic"/>
              </a:rPr>
              <a:t>ROAD TO SURVEY</a:t>
            </a:r>
            <a:endParaRPr/>
          </a:p>
        </p:txBody>
      </p:sp>
      <p:pic>
        <p:nvPicPr>
          <p:cNvPr id="245" name="Google Shape;245;p4"/>
          <p:cNvPicPr preferRelativeResize="0">
            <a:picLocks noGrp="1"/>
          </p:cNvPicPr>
          <p:nvPr>
            <p:ph type="body" idx="1"/>
          </p:nvPr>
        </p:nvPicPr>
        <p:blipFill rotWithShape="1">
          <a:blip r:embed="rId4">
            <a:alphaModFix/>
          </a:blip>
          <a:srcRect/>
          <a:stretch/>
        </p:blipFill>
        <p:spPr>
          <a:xfrm>
            <a:off x="1689955" y="885354"/>
            <a:ext cx="8328757" cy="3145423"/>
          </a:xfrm>
          <a:prstGeom prst="roundRect">
            <a:avLst>
              <a:gd name="adj" fmla="val 1858"/>
            </a:avLst>
          </a:prstGeom>
          <a:noFill/>
          <a:ln>
            <a:noFill/>
          </a:ln>
          <a:effectLst>
            <a:outerShdw blurRad="50800" dist="50800" dir="5400000" algn="tl" rotWithShape="0">
              <a:srgbClr val="000000">
                <a:alpha val="42352"/>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6"/>
          <p:cNvSpPr txBox="1">
            <a:spLocks noGrp="1"/>
          </p:cNvSpPr>
          <p:nvPr>
            <p:ph type="title"/>
          </p:nvPr>
        </p:nvSpPr>
        <p:spPr>
          <a:xfrm>
            <a:off x="1743994" y="4618374"/>
            <a:ext cx="8534400" cy="1507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00"/>
              </a:buClr>
              <a:buSzPts val="3600"/>
              <a:buFont typeface="Century Gothic"/>
              <a:buNone/>
            </a:pPr>
            <a:r>
              <a:rPr lang="en-US">
                <a:solidFill>
                  <a:srgbClr val="FFFF00"/>
                </a:solidFill>
              </a:rPr>
              <a:t>AREAS OF FOCUS</a:t>
            </a:r>
            <a:br>
              <a:rPr lang="en-US">
                <a:solidFill>
                  <a:srgbClr val="FFFF00"/>
                </a:solidFill>
              </a:rPr>
            </a:br>
            <a:endParaRPr>
              <a:solidFill>
                <a:srgbClr val="FFFF00"/>
              </a:solidFill>
            </a:endParaRPr>
          </a:p>
        </p:txBody>
      </p:sp>
      <p:sp>
        <p:nvSpPr>
          <p:cNvPr id="251" name="Google Shape;251;p6"/>
          <p:cNvSpPr txBox="1">
            <a:spLocks noGrp="1"/>
          </p:cNvSpPr>
          <p:nvPr>
            <p:ph type="body" idx="1"/>
          </p:nvPr>
        </p:nvSpPr>
        <p:spPr>
          <a:xfrm>
            <a:off x="907338" y="-382725"/>
            <a:ext cx="10377300" cy="3614700"/>
          </a:xfrm>
          <a:prstGeom prst="rect">
            <a:avLst/>
          </a:prstGeom>
          <a:noFill/>
          <a:ln>
            <a:noFill/>
          </a:ln>
        </p:spPr>
        <p:txBody>
          <a:bodyPr spcFirstLastPara="1" wrap="square" lIns="91425" tIns="45700" rIns="91425" bIns="45700" anchor="ctr" anchorCtr="0">
            <a:normAutofit/>
          </a:bodyPr>
          <a:lstStyle/>
          <a:p>
            <a:pPr marL="457200" lvl="1" indent="0" algn="ctr" rtl="0">
              <a:spcBef>
                <a:spcPts val="0"/>
              </a:spcBef>
              <a:spcAft>
                <a:spcPts val="0"/>
              </a:spcAft>
              <a:buSzPts val="3200"/>
              <a:buNone/>
            </a:pPr>
            <a:r>
              <a:rPr lang="en-US" sz="4000">
                <a:solidFill>
                  <a:srgbClr val="FFFFFF"/>
                </a:solidFill>
              </a:rPr>
              <a:t>2021 NY STATE DEPARTMENT OF HEALTH and CMS SURVEY</a:t>
            </a:r>
            <a:br>
              <a:rPr lang="en-US" sz="4000">
                <a:solidFill>
                  <a:srgbClr val="FFFFFF"/>
                </a:solidFill>
              </a:rPr>
            </a:br>
            <a:r>
              <a:rPr lang="en-US" sz="4000">
                <a:solidFill>
                  <a:srgbClr val="FFFFFF"/>
                </a:solidFill>
              </a:rPr>
              <a:t> </a:t>
            </a:r>
            <a:endParaRPr sz="4000">
              <a:solidFill>
                <a:srgbClr val="FFFF00"/>
              </a:solidFill>
            </a:endParaRPr>
          </a:p>
        </p:txBody>
      </p:sp>
      <p:pic>
        <p:nvPicPr>
          <p:cNvPr id="252" name="Google Shape;252;p6"/>
          <p:cNvPicPr preferRelativeResize="0"/>
          <p:nvPr/>
        </p:nvPicPr>
        <p:blipFill>
          <a:blip r:embed="rId3">
            <a:alphaModFix/>
          </a:blip>
          <a:stretch>
            <a:fillRect/>
          </a:stretch>
        </p:blipFill>
        <p:spPr>
          <a:xfrm>
            <a:off x="8121282" y="2665550"/>
            <a:ext cx="3293595" cy="1686300"/>
          </a:xfrm>
          <a:prstGeom prst="rect">
            <a:avLst/>
          </a:prstGeom>
          <a:noFill/>
          <a:ln>
            <a:noFill/>
          </a:ln>
        </p:spPr>
      </p:pic>
      <p:pic>
        <p:nvPicPr>
          <p:cNvPr id="253" name="Google Shape;253;p6"/>
          <p:cNvPicPr preferRelativeResize="0"/>
          <p:nvPr/>
        </p:nvPicPr>
        <p:blipFill>
          <a:blip r:embed="rId4">
            <a:alphaModFix/>
          </a:blip>
          <a:stretch>
            <a:fillRect/>
          </a:stretch>
        </p:blipFill>
        <p:spPr>
          <a:xfrm>
            <a:off x="907350" y="2665550"/>
            <a:ext cx="6511900" cy="1627975"/>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5072AA"/>
            </a:gs>
            <a:gs pos="100000">
              <a:srgbClr val="1A1F4B"/>
            </a:gs>
          </a:gsLst>
          <a:path path="circle">
            <a:fillToRect l="50000" t="50000" r="50000" b="50000"/>
          </a:path>
          <a:tileRect/>
        </a:gradFill>
        <a:effectLst/>
      </p:bgPr>
    </p:bg>
    <p:spTree>
      <p:nvGrpSpPr>
        <p:cNvPr id="1" name="Shape 257"/>
        <p:cNvGrpSpPr/>
        <p:nvPr/>
      </p:nvGrpSpPr>
      <p:grpSpPr>
        <a:xfrm>
          <a:off x="0" y="0"/>
          <a:ext cx="0" cy="0"/>
          <a:chOff x="0" y="0"/>
          <a:chExt cx="0" cy="0"/>
        </a:xfrm>
      </p:grpSpPr>
      <p:sp>
        <p:nvSpPr>
          <p:cNvPr id="258" name="Google Shape;258;g297d5633aad_0_41"/>
          <p:cNvSpPr/>
          <p:nvPr/>
        </p:nvSpPr>
        <p:spPr>
          <a:xfrm>
            <a:off x="0" y="0"/>
            <a:ext cx="12192000" cy="6858000"/>
          </a:xfrm>
          <a:prstGeom prst="rect">
            <a:avLst/>
          </a:prstGeom>
          <a:gradFill>
            <a:gsLst>
              <a:gs pos="0">
                <a:srgbClr val="5072AA"/>
              </a:gs>
              <a:gs pos="10000">
                <a:srgbClr val="5072AA"/>
              </a:gs>
              <a:gs pos="100000">
                <a:srgbClr val="1A1F4B"/>
              </a:gs>
            </a:gsLst>
            <a:lin ang="612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59" name="Google Shape;259;g297d5633aad_0_41"/>
          <p:cNvSpPr/>
          <p:nvPr/>
        </p:nvSpPr>
        <p:spPr>
          <a:xfrm>
            <a:off x="0" y="-2"/>
            <a:ext cx="8129873" cy="6858002"/>
          </a:xfrm>
          <a:prstGeom prst="snip2DiagRect">
            <a:avLst>
              <a:gd name="adj1" fmla="val 0"/>
              <a:gd name="adj2" fmla="val 0"/>
            </a:avLst>
          </a:prstGeom>
          <a:solidFill>
            <a:schemeClr val="dk1">
              <a:alpha val="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nvGrpSpPr>
          <p:cNvPr id="260" name="Google Shape;260;g297d5633aad_0_41"/>
          <p:cNvGrpSpPr/>
          <p:nvPr/>
        </p:nvGrpSpPr>
        <p:grpSpPr>
          <a:xfrm>
            <a:off x="9206969" y="2963333"/>
            <a:ext cx="2981858" cy="3208867"/>
            <a:chOff x="9206969" y="2963333"/>
            <a:chExt cx="2981858" cy="3208867"/>
          </a:xfrm>
        </p:grpSpPr>
        <p:cxnSp>
          <p:nvCxnSpPr>
            <p:cNvPr id="261" name="Google Shape;261;g297d5633aad_0_41"/>
            <p:cNvCxnSpPr/>
            <p:nvPr/>
          </p:nvCxnSpPr>
          <p:spPr>
            <a:xfrm flipH="1">
              <a:off x="11276012" y="2963333"/>
              <a:ext cx="912814" cy="912812"/>
            </a:xfrm>
            <a:prstGeom prst="straightConnector1">
              <a:avLst/>
            </a:prstGeom>
            <a:noFill/>
            <a:ln w="9525" cap="flat" cmpd="sng">
              <a:solidFill>
                <a:srgbClr val="FFFFFF"/>
              </a:solidFill>
              <a:prstDash val="solid"/>
              <a:round/>
              <a:headEnd type="none" w="sm" len="sm"/>
              <a:tailEnd type="none" w="sm" len="sm"/>
            </a:ln>
          </p:spPr>
        </p:cxnSp>
        <p:cxnSp>
          <p:nvCxnSpPr>
            <p:cNvPr id="262" name="Google Shape;262;g297d5633aad_0_41"/>
            <p:cNvCxnSpPr/>
            <p:nvPr/>
          </p:nvCxnSpPr>
          <p:spPr>
            <a:xfrm flipH="1">
              <a:off x="9206969" y="3190344"/>
              <a:ext cx="2981857" cy="2981856"/>
            </a:xfrm>
            <a:prstGeom prst="straightConnector1">
              <a:avLst/>
            </a:prstGeom>
            <a:noFill/>
            <a:ln w="9525" cap="flat" cmpd="sng">
              <a:solidFill>
                <a:srgbClr val="FFFFFF"/>
              </a:solidFill>
              <a:prstDash val="solid"/>
              <a:round/>
              <a:headEnd type="none" w="sm" len="sm"/>
              <a:tailEnd type="none" w="sm" len="sm"/>
            </a:ln>
          </p:spPr>
        </p:cxnSp>
        <p:cxnSp>
          <p:nvCxnSpPr>
            <p:cNvPr id="263" name="Google Shape;263;g297d5633aad_0_41"/>
            <p:cNvCxnSpPr/>
            <p:nvPr/>
          </p:nvCxnSpPr>
          <p:spPr>
            <a:xfrm flipH="1">
              <a:off x="10292292" y="3285067"/>
              <a:ext cx="1896534" cy="1896533"/>
            </a:xfrm>
            <a:prstGeom prst="straightConnector1">
              <a:avLst/>
            </a:prstGeom>
            <a:noFill/>
            <a:ln w="9525" cap="flat" cmpd="sng">
              <a:solidFill>
                <a:srgbClr val="FFFFFF"/>
              </a:solidFill>
              <a:prstDash val="solid"/>
              <a:round/>
              <a:headEnd type="none" w="sm" len="sm"/>
              <a:tailEnd type="none" w="sm" len="sm"/>
            </a:ln>
          </p:spPr>
        </p:cxnSp>
        <p:cxnSp>
          <p:nvCxnSpPr>
            <p:cNvPr id="264" name="Google Shape;264;g297d5633aad_0_41"/>
            <p:cNvCxnSpPr/>
            <p:nvPr/>
          </p:nvCxnSpPr>
          <p:spPr>
            <a:xfrm flipH="1">
              <a:off x="10443103" y="3131080"/>
              <a:ext cx="1745722" cy="1745720"/>
            </a:xfrm>
            <a:prstGeom prst="straightConnector1">
              <a:avLst/>
            </a:prstGeom>
            <a:noFill/>
            <a:ln w="28575" cap="flat" cmpd="sng">
              <a:solidFill>
                <a:srgbClr val="FFFFFF"/>
              </a:solidFill>
              <a:prstDash val="solid"/>
              <a:round/>
              <a:headEnd type="none" w="sm" len="sm"/>
              <a:tailEnd type="none" w="sm" len="sm"/>
            </a:ln>
          </p:spPr>
        </p:cxnSp>
        <p:cxnSp>
          <p:nvCxnSpPr>
            <p:cNvPr id="265" name="Google Shape;265;g297d5633aad_0_41"/>
            <p:cNvCxnSpPr/>
            <p:nvPr/>
          </p:nvCxnSpPr>
          <p:spPr>
            <a:xfrm flipH="1">
              <a:off x="10918826" y="3683001"/>
              <a:ext cx="1270001" cy="1269999"/>
            </a:xfrm>
            <a:prstGeom prst="straightConnector1">
              <a:avLst/>
            </a:prstGeom>
            <a:noFill/>
            <a:ln w="28575" cap="flat" cmpd="sng">
              <a:solidFill>
                <a:srgbClr val="FFFFFF"/>
              </a:solidFill>
              <a:prstDash val="solid"/>
              <a:round/>
              <a:headEnd type="none" w="sm" len="sm"/>
              <a:tailEnd type="none" w="sm" len="sm"/>
            </a:ln>
          </p:spPr>
        </p:cxnSp>
      </p:grpSp>
      <p:sp>
        <p:nvSpPr>
          <p:cNvPr id="266" name="Google Shape;266;g297d5633aad_0_41"/>
          <p:cNvSpPr txBox="1">
            <a:spLocks noGrp="1"/>
          </p:cNvSpPr>
          <p:nvPr>
            <p:ph type="title"/>
          </p:nvPr>
        </p:nvSpPr>
        <p:spPr>
          <a:xfrm>
            <a:off x="7597127" y="742444"/>
            <a:ext cx="4025700" cy="324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3600"/>
              <a:buFont typeface="Century Gothic"/>
              <a:buNone/>
            </a:pPr>
            <a:r>
              <a:rPr lang="en-US">
                <a:solidFill>
                  <a:srgbClr val="FFFFFF"/>
                </a:solidFill>
              </a:rPr>
              <a:t>THE LAST SURVEY</a:t>
            </a:r>
            <a:br>
              <a:rPr lang="en-US">
                <a:solidFill>
                  <a:srgbClr val="FFFFFF"/>
                </a:solidFill>
              </a:rPr>
            </a:br>
            <a:r>
              <a:rPr lang="en-US">
                <a:solidFill>
                  <a:srgbClr val="FFFFFF"/>
                </a:solidFill>
              </a:rPr>
              <a:t> </a:t>
            </a:r>
            <a:r>
              <a:rPr lang="en-US" sz="2800">
                <a:solidFill>
                  <a:srgbClr val="FFFFFF"/>
                </a:solidFill>
              </a:rPr>
              <a:t>– AREA OF FOCUS</a:t>
            </a:r>
            <a:br>
              <a:rPr lang="en-US" sz="2800">
                <a:solidFill>
                  <a:srgbClr val="FFFFFF"/>
                </a:solidFill>
              </a:rPr>
            </a:br>
            <a:br>
              <a:rPr lang="en-US" sz="2800">
                <a:solidFill>
                  <a:srgbClr val="FFFFFF"/>
                </a:solidFill>
              </a:rPr>
            </a:br>
            <a:r>
              <a:rPr lang="en-US" sz="2800">
                <a:solidFill>
                  <a:srgbClr val="FFFF00"/>
                </a:solidFill>
              </a:rPr>
              <a:t>COMPREHENSIVE ASSESSMENT</a:t>
            </a:r>
            <a:endParaRPr>
              <a:solidFill>
                <a:srgbClr val="FFFF00"/>
              </a:solidFill>
            </a:endParaRPr>
          </a:p>
        </p:txBody>
      </p:sp>
      <p:grpSp>
        <p:nvGrpSpPr>
          <p:cNvPr id="267" name="Google Shape;267;g297d5633aad_0_41"/>
          <p:cNvGrpSpPr/>
          <p:nvPr/>
        </p:nvGrpSpPr>
        <p:grpSpPr>
          <a:xfrm>
            <a:off x="940645" y="962740"/>
            <a:ext cx="6190459" cy="4726080"/>
            <a:chOff x="0" y="21316"/>
            <a:chExt cx="6190459" cy="4726080"/>
          </a:xfrm>
        </p:grpSpPr>
        <p:sp>
          <p:nvSpPr>
            <p:cNvPr id="268" name="Google Shape;268;g297d5633aad_0_41"/>
            <p:cNvSpPr/>
            <p:nvPr/>
          </p:nvSpPr>
          <p:spPr>
            <a:xfrm>
              <a:off x="0" y="21316"/>
              <a:ext cx="6190459" cy="1347840"/>
            </a:xfrm>
            <a:prstGeom prst="roundRect">
              <a:avLst>
                <a:gd name="adj" fmla="val 16667"/>
              </a:avLst>
            </a:prstGeom>
            <a:solidFill>
              <a:srgbClr val="5F9DD1"/>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g297d5633aad_0_41"/>
            <p:cNvSpPr txBox="1"/>
            <p:nvPr/>
          </p:nvSpPr>
          <p:spPr>
            <a:xfrm>
              <a:off x="65796" y="87112"/>
              <a:ext cx="6058867" cy="1216248"/>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entury Gothic"/>
                <a:buNone/>
              </a:pPr>
              <a:r>
                <a:rPr lang="en-US" sz="2400" b="0" i="0" u="none" strike="noStrike" cap="none">
                  <a:solidFill>
                    <a:schemeClr val="lt1"/>
                  </a:solidFill>
                  <a:latin typeface="Century Gothic"/>
                  <a:ea typeface="Century Gothic"/>
                  <a:cs typeface="Century Gothic"/>
                  <a:sym typeface="Century Gothic"/>
                </a:rPr>
                <a:t>Failure to complete a comprehensive assessment of sufficient scope to ensure all patient’s needs were identified</a:t>
              </a:r>
              <a:endParaRPr/>
            </a:p>
          </p:txBody>
        </p:sp>
        <p:sp>
          <p:nvSpPr>
            <p:cNvPr id="270" name="Google Shape;270;g297d5633aad_0_41"/>
            <p:cNvSpPr/>
            <p:nvPr/>
          </p:nvSpPr>
          <p:spPr>
            <a:xfrm>
              <a:off x="0" y="1369156"/>
              <a:ext cx="6190459" cy="33782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g297d5633aad_0_41"/>
            <p:cNvSpPr txBox="1"/>
            <p:nvPr/>
          </p:nvSpPr>
          <p:spPr>
            <a:xfrm>
              <a:off x="0" y="1369156"/>
              <a:ext cx="6190459" cy="3378240"/>
            </a:xfrm>
            <a:prstGeom prst="rect">
              <a:avLst/>
            </a:prstGeom>
            <a:noFill/>
            <a:ln>
              <a:noFill/>
            </a:ln>
          </p:spPr>
          <p:txBody>
            <a:bodyPr spcFirstLastPara="1" wrap="square" lIns="196525" tIns="30475" rIns="170675" bIns="30475" anchor="t" anchorCtr="0">
              <a:noAutofit/>
            </a:bodyPr>
            <a:lstStyle/>
            <a:p>
              <a:pPr marL="171450" marR="0" lvl="1" indent="-50800" algn="l" rtl="0">
                <a:lnSpc>
                  <a:spcPct val="90000"/>
                </a:lnSpc>
                <a:spcBef>
                  <a:spcPts val="0"/>
                </a:spcBef>
                <a:spcAft>
                  <a:spcPts val="0"/>
                </a:spcAft>
                <a:buClr>
                  <a:schemeClr val="lt1"/>
                </a:buClr>
                <a:buSzPts val="1900"/>
                <a:buFont typeface="Century Gothic"/>
                <a:buNone/>
              </a:pPr>
              <a:endParaRPr sz="1900" b="0" i="0" u="none" strike="noStrike" cap="none">
                <a:solidFill>
                  <a:schemeClr val="lt1"/>
                </a:solidFill>
                <a:latin typeface="Century Gothic"/>
                <a:ea typeface="Century Gothic"/>
                <a:cs typeface="Century Gothic"/>
                <a:sym typeface="Century Gothic"/>
              </a:endParaRPr>
            </a:p>
            <a:p>
              <a:pPr marL="171450" marR="0" lvl="1" indent="-171450" algn="l" rtl="0">
                <a:lnSpc>
                  <a:spcPct val="90000"/>
                </a:lnSpc>
                <a:spcBef>
                  <a:spcPts val="380"/>
                </a:spcBef>
                <a:spcAft>
                  <a:spcPts val="0"/>
                </a:spcAft>
                <a:buClr>
                  <a:schemeClr val="lt1"/>
                </a:buClr>
                <a:buSzPts val="1900"/>
                <a:buFont typeface="Century Gothic"/>
                <a:buChar char="•"/>
              </a:pPr>
              <a:r>
                <a:rPr lang="en-US" sz="1900" b="0" i="0" u="none" strike="noStrike" cap="none">
                  <a:solidFill>
                    <a:schemeClr val="lt1"/>
                  </a:solidFill>
                  <a:latin typeface="Century Gothic"/>
                  <a:ea typeface="Century Gothic"/>
                  <a:cs typeface="Century Gothic"/>
                  <a:sym typeface="Century Gothic"/>
                </a:rPr>
                <a:t>Failed to assess Trilogy ventilator settings and plan for power failure</a:t>
              </a:r>
              <a:endParaRPr/>
            </a:p>
            <a:p>
              <a:pPr marL="171450" marR="0" lvl="1" indent="-171450" algn="l" rtl="0">
                <a:lnSpc>
                  <a:spcPct val="90000"/>
                </a:lnSpc>
                <a:spcBef>
                  <a:spcPts val="380"/>
                </a:spcBef>
                <a:spcAft>
                  <a:spcPts val="0"/>
                </a:spcAft>
                <a:buClr>
                  <a:schemeClr val="lt1"/>
                </a:buClr>
                <a:buSzPts val="1900"/>
                <a:buFont typeface="Century Gothic"/>
                <a:buChar char="•"/>
              </a:pPr>
              <a:r>
                <a:rPr lang="en-US" sz="1900" b="0" i="0" u="none" strike="noStrike" cap="none">
                  <a:solidFill>
                    <a:schemeClr val="lt1"/>
                  </a:solidFill>
                  <a:latin typeface="Century Gothic"/>
                  <a:ea typeface="Century Gothic"/>
                  <a:cs typeface="Century Gothic"/>
                  <a:sym typeface="Century Gothic"/>
                </a:rPr>
                <a:t>Failed to assess G-tube placement, status, dressing and cg perform care</a:t>
              </a:r>
              <a:endParaRPr/>
            </a:p>
            <a:p>
              <a:pPr marL="171450" marR="0" lvl="1" indent="-171450" algn="l" rtl="0">
                <a:lnSpc>
                  <a:spcPct val="90000"/>
                </a:lnSpc>
                <a:spcBef>
                  <a:spcPts val="380"/>
                </a:spcBef>
                <a:spcAft>
                  <a:spcPts val="0"/>
                </a:spcAft>
                <a:buClr>
                  <a:schemeClr val="lt1"/>
                </a:buClr>
                <a:buSzPts val="1900"/>
                <a:buFont typeface="Century Gothic"/>
                <a:buChar char="•"/>
              </a:pPr>
              <a:r>
                <a:rPr lang="en-US" sz="1900" b="0" i="0" u="none" strike="noStrike" cap="none">
                  <a:solidFill>
                    <a:schemeClr val="lt1"/>
                  </a:solidFill>
                  <a:latin typeface="Century Gothic"/>
                  <a:ea typeface="Century Gothic"/>
                  <a:cs typeface="Century Gothic"/>
                  <a:sym typeface="Century Gothic"/>
                </a:rPr>
                <a:t>Failed to assess patient had incentive spirometer and was using it</a:t>
              </a:r>
              <a:endParaRPr/>
            </a:p>
            <a:p>
              <a:pPr marL="171450" marR="0" lvl="1" indent="-171450" algn="l" rtl="0">
                <a:lnSpc>
                  <a:spcPct val="90000"/>
                </a:lnSpc>
                <a:spcBef>
                  <a:spcPts val="380"/>
                </a:spcBef>
                <a:spcAft>
                  <a:spcPts val="0"/>
                </a:spcAft>
                <a:buClr>
                  <a:schemeClr val="lt1"/>
                </a:buClr>
                <a:buSzPts val="1900"/>
                <a:buFont typeface="Century Gothic"/>
                <a:buChar char="•"/>
              </a:pPr>
              <a:r>
                <a:rPr lang="en-US" sz="1900" b="0" i="0" u="none" strike="noStrike" cap="none">
                  <a:solidFill>
                    <a:schemeClr val="lt1"/>
                  </a:solidFill>
                  <a:latin typeface="Century Gothic"/>
                  <a:ea typeface="Century Gothic"/>
                  <a:cs typeface="Century Gothic"/>
                  <a:sym typeface="Century Gothic"/>
                </a:rPr>
                <a:t>Failed to assess stoma and amount/consistency of output</a:t>
              </a:r>
              <a:endParaRPr/>
            </a:p>
            <a:p>
              <a:pPr marL="171450" marR="0" lvl="1" indent="-171450" algn="l" rtl="0">
                <a:lnSpc>
                  <a:spcPct val="90000"/>
                </a:lnSpc>
                <a:spcBef>
                  <a:spcPts val="380"/>
                </a:spcBef>
                <a:spcAft>
                  <a:spcPts val="0"/>
                </a:spcAft>
                <a:buClr>
                  <a:schemeClr val="lt1"/>
                </a:buClr>
                <a:buSzPts val="1900"/>
                <a:buFont typeface="Century Gothic"/>
                <a:buChar char="•"/>
              </a:pPr>
              <a:r>
                <a:rPr lang="en-US" sz="1900" b="0" i="0" u="none" strike="noStrike" cap="none">
                  <a:solidFill>
                    <a:schemeClr val="lt1"/>
                  </a:solidFill>
                  <a:latin typeface="Century Gothic"/>
                  <a:ea typeface="Century Gothic"/>
                  <a:cs typeface="Century Gothic"/>
                  <a:sym typeface="Century Gothic"/>
                </a:rPr>
                <a:t>Failed to adequately assess pt’s diabetes</a:t>
              </a:r>
              <a:endParaRPr/>
            </a:p>
            <a:p>
              <a:pPr marL="171450" marR="0" lvl="1" indent="-50800" algn="l" rtl="0">
                <a:lnSpc>
                  <a:spcPct val="90000"/>
                </a:lnSpc>
                <a:spcBef>
                  <a:spcPts val="380"/>
                </a:spcBef>
                <a:spcAft>
                  <a:spcPts val="0"/>
                </a:spcAft>
                <a:buClr>
                  <a:schemeClr val="lt1"/>
                </a:buClr>
                <a:buSzPts val="1900"/>
                <a:buFont typeface="Century Gothic"/>
                <a:buNone/>
              </a:pPr>
              <a:endParaRPr sz="1900" b="0" i="0" u="none" strike="noStrike" cap="none">
                <a:solidFill>
                  <a:schemeClr val="lt1"/>
                </a:solidFill>
                <a:latin typeface="Century Gothic"/>
                <a:ea typeface="Century Gothic"/>
                <a:cs typeface="Century Gothic"/>
                <a:sym typeface="Century Gothic"/>
              </a:endParaRPr>
            </a:p>
          </p:txBody>
        </p:sp>
      </p:grpSp>
      <p:pic>
        <p:nvPicPr>
          <p:cNvPr id="272" name="Google Shape;272;g297d5633aad_0_41"/>
          <p:cNvPicPr preferRelativeResize="0"/>
          <p:nvPr/>
        </p:nvPicPr>
        <p:blipFill>
          <a:blip r:embed="rId3">
            <a:alphaModFix/>
          </a:blip>
          <a:stretch>
            <a:fillRect/>
          </a:stretch>
        </p:blipFill>
        <p:spPr>
          <a:xfrm>
            <a:off x="7418925" y="4351800"/>
            <a:ext cx="4097300" cy="2141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5072AA"/>
            </a:gs>
            <a:gs pos="100000">
              <a:srgbClr val="1A1F4B"/>
            </a:gs>
          </a:gsLst>
          <a:path path="circle">
            <a:fillToRect l="50000" t="50000" r="50000" b="50000"/>
          </a:path>
          <a:tileRect/>
        </a:gradFill>
        <a:effectLst/>
      </p:bgPr>
    </p:bg>
    <p:spTree>
      <p:nvGrpSpPr>
        <p:cNvPr id="1" name="Shape 276"/>
        <p:cNvGrpSpPr/>
        <p:nvPr/>
      </p:nvGrpSpPr>
      <p:grpSpPr>
        <a:xfrm>
          <a:off x="0" y="0"/>
          <a:ext cx="0" cy="0"/>
          <a:chOff x="0" y="0"/>
          <a:chExt cx="0" cy="0"/>
        </a:xfrm>
      </p:grpSpPr>
      <p:sp>
        <p:nvSpPr>
          <p:cNvPr id="277" name="Google Shape;277;p27"/>
          <p:cNvSpPr/>
          <p:nvPr/>
        </p:nvSpPr>
        <p:spPr>
          <a:xfrm>
            <a:off x="0" y="0"/>
            <a:ext cx="12192000" cy="6858000"/>
          </a:xfrm>
          <a:prstGeom prst="rect">
            <a:avLst/>
          </a:prstGeom>
          <a:gradFill>
            <a:gsLst>
              <a:gs pos="0">
                <a:srgbClr val="5072AA"/>
              </a:gs>
              <a:gs pos="10000">
                <a:srgbClr val="5072AA"/>
              </a:gs>
              <a:gs pos="100000">
                <a:srgbClr val="1A1F4B"/>
              </a:gs>
            </a:gsLst>
            <a:lin ang="612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78" name="Google Shape;278;p27"/>
          <p:cNvSpPr/>
          <p:nvPr/>
        </p:nvSpPr>
        <p:spPr>
          <a:xfrm>
            <a:off x="0" y="-2"/>
            <a:ext cx="8129873" cy="6858002"/>
          </a:xfrm>
          <a:prstGeom prst="snip2DiagRect">
            <a:avLst>
              <a:gd name="adj1" fmla="val 0"/>
              <a:gd name="adj2" fmla="val 0"/>
            </a:avLst>
          </a:prstGeom>
          <a:solidFill>
            <a:schemeClr val="dk1">
              <a:alpha val="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nvGrpSpPr>
          <p:cNvPr id="279" name="Google Shape;279;p27"/>
          <p:cNvGrpSpPr/>
          <p:nvPr/>
        </p:nvGrpSpPr>
        <p:grpSpPr>
          <a:xfrm>
            <a:off x="9206969" y="2963333"/>
            <a:ext cx="2981858" cy="3208867"/>
            <a:chOff x="9206969" y="2963333"/>
            <a:chExt cx="2981858" cy="3208867"/>
          </a:xfrm>
        </p:grpSpPr>
        <p:cxnSp>
          <p:nvCxnSpPr>
            <p:cNvPr id="280" name="Google Shape;280;p27"/>
            <p:cNvCxnSpPr/>
            <p:nvPr/>
          </p:nvCxnSpPr>
          <p:spPr>
            <a:xfrm flipH="1">
              <a:off x="11276012" y="2963333"/>
              <a:ext cx="912814" cy="912812"/>
            </a:xfrm>
            <a:prstGeom prst="straightConnector1">
              <a:avLst/>
            </a:prstGeom>
            <a:noFill/>
            <a:ln w="9525" cap="flat" cmpd="sng">
              <a:solidFill>
                <a:srgbClr val="FFFFFF"/>
              </a:solidFill>
              <a:prstDash val="solid"/>
              <a:round/>
              <a:headEnd type="none" w="sm" len="sm"/>
              <a:tailEnd type="none" w="sm" len="sm"/>
            </a:ln>
          </p:spPr>
        </p:cxnSp>
        <p:cxnSp>
          <p:nvCxnSpPr>
            <p:cNvPr id="281" name="Google Shape;281;p27"/>
            <p:cNvCxnSpPr/>
            <p:nvPr/>
          </p:nvCxnSpPr>
          <p:spPr>
            <a:xfrm flipH="1">
              <a:off x="9206969" y="3190344"/>
              <a:ext cx="2981857" cy="2981856"/>
            </a:xfrm>
            <a:prstGeom prst="straightConnector1">
              <a:avLst/>
            </a:prstGeom>
            <a:noFill/>
            <a:ln w="9525" cap="flat" cmpd="sng">
              <a:solidFill>
                <a:srgbClr val="FFFFFF"/>
              </a:solidFill>
              <a:prstDash val="solid"/>
              <a:round/>
              <a:headEnd type="none" w="sm" len="sm"/>
              <a:tailEnd type="none" w="sm" len="sm"/>
            </a:ln>
          </p:spPr>
        </p:cxnSp>
        <p:cxnSp>
          <p:nvCxnSpPr>
            <p:cNvPr id="282" name="Google Shape;282;p27"/>
            <p:cNvCxnSpPr/>
            <p:nvPr/>
          </p:nvCxnSpPr>
          <p:spPr>
            <a:xfrm flipH="1">
              <a:off x="10292292" y="3285067"/>
              <a:ext cx="1896534" cy="1896533"/>
            </a:xfrm>
            <a:prstGeom prst="straightConnector1">
              <a:avLst/>
            </a:prstGeom>
            <a:noFill/>
            <a:ln w="9525" cap="flat" cmpd="sng">
              <a:solidFill>
                <a:srgbClr val="FFFFFF"/>
              </a:solidFill>
              <a:prstDash val="solid"/>
              <a:round/>
              <a:headEnd type="none" w="sm" len="sm"/>
              <a:tailEnd type="none" w="sm" len="sm"/>
            </a:ln>
          </p:spPr>
        </p:cxnSp>
        <p:cxnSp>
          <p:nvCxnSpPr>
            <p:cNvPr id="283" name="Google Shape;283;p27"/>
            <p:cNvCxnSpPr/>
            <p:nvPr/>
          </p:nvCxnSpPr>
          <p:spPr>
            <a:xfrm flipH="1">
              <a:off x="10443103" y="3131080"/>
              <a:ext cx="1745722" cy="1745720"/>
            </a:xfrm>
            <a:prstGeom prst="straightConnector1">
              <a:avLst/>
            </a:prstGeom>
            <a:noFill/>
            <a:ln w="28575" cap="flat" cmpd="sng">
              <a:solidFill>
                <a:srgbClr val="FFFFFF"/>
              </a:solidFill>
              <a:prstDash val="solid"/>
              <a:round/>
              <a:headEnd type="none" w="sm" len="sm"/>
              <a:tailEnd type="none" w="sm" len="sm"/>
            </a:ln>
          </p:spPr>
        </p:cxnSp>
        <p:cxnSp>
          <p:nvCxnSpPr>
            <p:cNvPr id="284" name="Google Shape;284;p27"/>
            <p:cNvCxnSpPr/>
            <p:nvPr/>
          </p:nvCxnSpPr>
          <p:spPr>
            <a:xfrm flipH="1">
              <a:off x="10918826" y="3683001"/>
              <a:ext cx="1270001" cy="1269999"/>
            </a:xfrm>
            <a:prstGeom prst="straightConnector1">
              <a:avLst/>
            </a:prstGeom>
            <a:noFill/>
            <a:ln w="28575" cap="flat" cmpd="sng">
              <a:solidFill>
                <a:srgbClr val="FFFFFF"/>
              </a:solidFill>
              <a:prstDash val="solid"/>
              <a:round/>
              <a:headEnd type="none" w="sm" len="sm"/>
              <a:tailEnd type="none" w="sm" len="sm"/>
            </a:ln>
          </p:spPr>
        </p:cxnSp>
      </p:grpSp>
      <p:sp>
        <p:nvSpPr>
          <p:cNvPr id="285" name="Google Shape;285;p27"/>
          <p:cNvSpPr txBox="1">
            <a:spLocks noGrp="1"/>
          </p:cNvSpPr>
          <p:nvPr>
            <p:ph type="title"/>
          </p:nvPr>
        </p:nvSpPr>
        <p:spPr>
          <a:xfrm>
            <a:off x="7750968" y="3018474"/>
            <a:ext cx="3962400" cy="324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3200"/>
              <a:buFont typeface="Century Gothic"/>
              <a:buNone/>
            </a:pPr>
            <a:r>
              <a:rPr lang="en-US" sz="3200">
                <a:solidFill>
                  <a:srgbClr val="FFFFFF"/>
                </a:solidFill>
              </a:rPr>
              <a:t>THE LAST SURVEY</a:t>
            </a:r>
            <a:br>
              <a:rPr lang="en-US" sz="3200">
                <a:solidFill>
                  <a:srgbClr val="FFFFFF"/>
                </a:solidFill>
              </a:rPr>
            </a:br>
            <a:r>
              <a:rPr lang="en-US" sz="3200">
                <a:solidFill>
                  <a:srgbClr val="FFFFFF"/>
                </a:solidFill>
              </a:rPr>
              <a:t> – AREA OF FOCUS</a:t>
            </a:r>
            <a:br>
              <a:rPr lang="en-US" sz="3200">
                <a:solidFill>
                  <a:srgbClr val="FFFFFF"/>
                </a:solidFill>
              </a:rPr>
            </a:br>
            <a:br>
              <a:rPr lang="en-US" sz="3200">
                <a:solidFill>
                  <a:srgbClr val="FFFFFF"/>
                </a:solidFill>
              </a:rPr>
            </a:br>
            <a:r>
              <a:rPr lang="en-US" sz="3200">
                <a:solidFill>
                  <a:srgbClr val="FFFF00"/>
                </a:solidFill>
              </a:rPr>
              <a:t>MEDICATION REVIEWS</a:t>
            </a:r>
            <a:endParaRPr sz="3200">
              <a:solidFill>
                <a:srgbClr val="FFFFFF"/>
              </a:solidFill>
            </a:endParaRPr>
          </a:p>
        </p:txBody>
      </p:sp>
      <p:grpSp>
        <p:nvGrpSpPr>
          <p:cNvPr id="286" name="Google Shape;286;p27"/>
          <p:cNvGrpSpPr/>
          <p:nvPr/>
        </p:nvGrpSpPr>
        <p:grpSpPr>
          <a:xfrm>
            <a:off x="940645" y="1020835"/>
            <a:ext cx="6190459" cy="4609890"/>
            <a:chOff x="0" y="79411"/>
            <a:chExt cx="6190459" cy="4609890"/>
          </a:xfrm>
        </p:grpSpPr>
        <p:sp>
          <p:nvSpPr>
            <p:cNvPr id="287" name="Google Shape;287;p27"/>
            <p:cNvSpPr/>
            <p:nvPr/>
          </p:nvSpPr>
          <p:spPr>
            <a:xfrm>
              <a:off x="0" y="79411"/>
              <a:ext cx="6190459" cy="1991340"/>
            </a:xfrm>
            <a:prstGeom prst="roundRect">
              <a:avLst>
                <a:gd name="adj" fmla="val 16667"/>
              </a:avLst>
            </a:prstGeom>
            <a:solidFill>
              <a:srgbClr val="5F9DD1"/>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7"/>
            <p:cNvSpPr txBox="1"/>
            <p:nvPr/>
          </p:nvSpPr>
          <p:spPr>
            <a:xfrm>
              <a:off x="97209" y="176620"/>
              <a:ext cx="5996041" cy="1796922"/>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Century Gothic"/>
                <a:buNone/>
              </a:pPr>
              <a:r>
                <a:rPr lang="en-US" sz="2300" b="0" i="0" u="none" strike="noStrike" cap="none">
                  <a:solidFill>
                    <a:schemeClr val="lt1"/>
                  </a:solidFill>
                  <a:latin typeface="Century Gothic"/>
                  <a:ea typeface="Century Gothic"/>
                  <a:cs typeface="Century Gothic"/>
                  <a:sym typeface="Century Gothic"/>
                </a:rPr>
                <a:t>SN failed to perform complete and accurate medication reviews with potential for patients taking meds inconsistent with MD intentions, and possible negative outcomes</a:t>
              </a:r>
              <a:endParaRPr/>
            </a:p>
          </p:txBody>
        </p:sp>
        <p:sp>
          <p:nvSpPr>
            <p:cNvPr id="289" name="Google Shape;289;p27"/>
            <p:cNvSpPr/>
            <p:nvPr/>
          </p:nvSpPr>
          <p:spPr>
            <a:xfrm>
              <a:off x="0" y="2070751"/>
              <a:ext cx="6190459" cy="26185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7"/>
            <p:cNvSpPr txBox="1"/>
            <p:nvPr/>
          </p:nvSpPr>
          <p:spPr>
            <a:xfrm>
              <a:off x="0" y="2070751"/>
              <a:ext cx="6190459" cy="2618550"/>
            </a:xfrm>
            <a:prstGeom prst="rect">
              <a:avLst/>
            </a:prstGeom>
            <a:noFill/>
            <a:ln>
              <a:noFill/>
            </a:ln>
          </p:spPr>
          <p:txBody>
            <a:bodyPr spcFirstLastPara="1" wrap="square" lIns="196525" tIns="29200" rIns="163575" bIns="29200" anchor="t" anchorCtr="0">
              <a:noAutofit/>
            </a:bodyPr>
            <a:lstStyle/>
            <a:p>
              <a:pPr marL="171450" marR="0" lvl="1" indent="-57150" algn="l" rtl="0">
                <a:lnSpc>
                  <a:spcPct val="90000"/>
                </a:lnSpc>
                <a:spcBef>
                  <a:spcPts val="0"/>
                </a:spcBef>
                <a:spcAft>
                  <a:spcPts val="0"/>
                </a:spcAft>
                <a:buClr>
                  <a:schemeClr val="lt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a:p>
              <a:pPr marL="171450" marR="0" lvl="1" indent="-171450" algn="l" rtl="0">
                <a:lnSpc>
                  <a:spcPct val="90000"/>
                </a:lnSpc>
                <a:spcBef>
                  <a:spcPts val="360"/>
                </a:spcBef>
                <a:spcAft>
                  <a:spcPts val="0"/>
                </a:spcAft>
                <a:buClr>
                  <a:schemeClr val="lt1"/>
                </a:buClr>
                <a:buSzPts val="1800"/>
                <a:buFont typeface="Century Gothic"/>
                <a:buChar char="•"/>
              </a:pPr>
              <a:r>
                <a:rPr lang="en-US" sz="1800" b="0" i="0" u="none" strike="noStrike" cap="none">
                  <a:solidFill>
                    <a:schemeClr val="lt1"/>
                  </a:solidFill>
                  <a:latin typeface="Century Gothic"/>
                  <a:ea typeface="Century Gothic"/>
                  <a:cs typeface="Century Gothic"/>
                  <a:sym typeface="Century Gothic"/>
                </a:rPr>
                <a:t>Failed to contact the physician to clarify range of Novolog</a:t>
              </a:r>
              <a:endParaRPr/>
            </a:p>
            <a:p>
              <a:pPr marL="171450" marR="0" lvl="1" indent="-171450" algn="l" rtl="0">
                <a:lnSpc>
                  <a:spcPct val="90000"/>
                </a:lnSpc>
                <a:spcBef>
                  <a:spcPts val="360"/>
                </a:spcBef>
                <a:spcAft>
                  <a:spcPts val="0"/>
                </a:spcAft>
                <a:buClr>
                  <a:schemeClr val="lt1"/>
                </a:buClr>
                <a:buSzPts val="1800"/>
                <a:buFont typeface="Century Gothic"/>
                <a:buChar char="•"/>
              </a:pPr>
              <a:r>
                <a:rPr lang="en-US" sz="1800" b="0" i="0" u="none" strike="noStrike" cap="none">
                  <a:solidFill>
                    <a:schemeClr val="lt1"/>
                  </a:solidFill>
                  <a:latin typeface="Century Gothic"/>
                  <a:ea typeface="Century Gothic"/>
                  <a:cs typeface="Century Gothic"/>
                  <a:sym typeface="Century Gothic"/>
                </a:rPr>
                <a:t>Failed to perform a complete medication review to identify potential adverse drug reactions</a:t>
              </a:r>
              <a:endParaRPr/>
            </a:p>
            <a:p>
              <a:pPr marL="171450" marR="0" lvl="1" indent="-171450" algn="l" rtl="0">
                <a:lnSpc>
                  <a:spcPct val="90000"/>
                </a:lnSpc>
                <a:spcBef>
                  <a:spcPts val="360"/>
                </a:spcBef>
                <a:spcAft>
                  <a:spcPts val="0"/>
                </a:spcAft>
                <a:buClr>
                  <a:schemeClr val="lt1"/>
                </a:buClr>
                <a:buSzPts val="1800"/>
                <a:buFont typeface="Century Gothic"/>
                <a:buChar char="•"/>
              </a:pPr>
              <a:r>
                <a:rPr lang="en-US" sz="1800" b="0" i="0" u="none" strike="noStrike" cap="none">
                  <a:solidFill>
                    <a:schemeClr val="lt1"/>
                  </a:solidFill>
                  <a:latin typeface="Century Gothic"/>
                  <a:ea typeface="Century Gothic"/>
                  <a:cs typeface="Century Gothic"/>
                  <a:sym typeface="Century Gothic"/>
                </a:rPr>
                <a:t>Failed to ensure that all meds ordered by MD are available to pt. and taken properly</a:t>
              </a:r>
              <a:endParaRPr/>
            </a:p>
            <a:p>
              <a:pPr marL="171450" marR="0" lvl="1" indent="-57150" algn="l" rtl="0">
                <a:lnSpc>
                  <a:spcPct val="90000"/>
                </a:lnSpc>
                <a:spcBef>
                  <a:spcPts val="360"/>
                </a:spcBef>
                <a:spcAft>
                  <a:spcPts val="0"/>
                </a:spcAft>
                <a:buClr>
                  <a:schemeClr val="lt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a:p>
              <a:pPr marL="171450" marR="0" lvl="1" indent="-57150" algn="l" rtl="0">
                <a:lnSpc>
                  <a:spcPct val="90000"/>
                </a:lnSpc>
                <a:spcBef>
                  <a:spcPts val="360"/>
                </a:spcBef>
                <a:spcAft>
                  <a:spcPts val="0"/>
                </a:spcAft>
                <a:buClr>
                  <a:schemeClr val="lt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grpSp>
      <p:pic>
        <p:nvPicPr>
          <p:cNvPr id="291" name="Google Shape;291;p27"/>
          <p:cNvPicPr preferRelativeResize="0"/>
          <p:nvPr/>
        </p:nvPicPr>
        <p:blipFill>
          <a:blip r:embed="rId3">
            <a:alphaModFix/>
          </a:blip>
          <a:stretch>
            <a:fillRect/>
          </a:stretch>
        </p:blipFill>
        <p:spPr>
          <a:xfrm>
            <a:off x="7655871" y="443225"/>
            <a:ext cx="4152600" cy="2575250"/>
          </a:xfrm>
          <a:prstGeom prst="rect">
            <a:avLst/>
          </a:prstGeom>
          <a:noFill/>
          <a:ln>
            <a:noFill/>
          </a:ln>
        </p:spPr>
      </p:pic>
    </p:spTree>
  </p:cSld>
  <p:clrMapOvr>
    <a:masterClrMapping/>
  </p:clrMapOvr>
</p:sld>
</file>

<file path=ppt/theme/theme1.xml><?xml version="1.0" encoding="utf-8"?>
<a:theme xmlns:a="http://schemas.openxmlformats.org/drawingml/2006/main" name="Slic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c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1514</Words>
  <Application>Microsoft Office PowerPoint</Application>
  <PresentationFormat>Widescreen</PresentationFormat>
  <Paragraphs>158</Paragraphs>
  <Slides>22</Slides>
  <Notes>22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Noto Sans Symbols</vt:lpstr>
      <vt:lpstr>Century Gothic</vt:lpstr>
      <vt:lpstr>Slice</vt:lpstr>
      <vt:lpstr>Slice</vt:lpstr>
      <vt:lpstr>ALL STAFF MEETING</vt:lpstr>
      <vt:lpstr>AGENDA</vt:lpstr>
      <vt:lpstr>HOME CARE AIDE WEEK NOV. 12-18 </vt:lpstr>
      <vt:lpstr>HAPPY ANNIVERSARY!</vt:lpstr>
      <vt:lpstr>BEST OF LUCK WITH YOUR NEW ADVENTURES</vt:lpstr>
      <vt:lpstr>ROAD TO SURVEY</vt:lpstr>
      <vt:lpstr>AREAS OF FOCUS </vt:lpstr>
      <vt:lpstr>THE LAST SURVEY  – AREA OF FOCUS  COMPREHENSIVE ASSESSMENT</vt:lpstr>
      <vt:lpstr>THE LAST SURVEY  – AREA OF FOCUS  MEDICATION REVIEWS</vt:lpstr>
      <vt:lpstr>THE LAST SURVEY  – AREA OF FOCUS  INDIVIDUAL PLAN OF CARE</vt:lpstr>
      <vt:lpstr>THE LAST SURVEY  – AREA OF FOCUS  REPORT TO PHYSICIAN</vt:lpstr>
      <vt:lpstr>THE LAST SURVEY  – AREA OF FOCUS  INFECTION CONTROL</vt:lpstr>
      <vt:lpstr>THE LAST SURVEY  – AREA OF FOCUS  HHA INSTRUCTIONS</vt:lpstr>
      <vt:lpstr>WHAT WE EXPECT THEM TO FOCUS ON</vt:lpstr>
      <vt:lpstr>PowerPoint Presentation</vt:lpstr>
      <vt:lpstr>MEDICATIONS NDoc BANNER</vt:lpstr>
      <vt:lpstr>DIABETES MANAGEMENT NDoc BANNER</vt:lpstr>
      <vt:lpstr>COMMUNICATION </vt:lpstr>
      <vt:lpstr>ON CALL WORK FLOW </vt:lpstr>
      <vt:lpstr>REMINDERS</vt:lpstr>
      <vt:lpstr>TOPICS FOR NEXT MEETING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STAFF MEETING</dc:title>
  <dc:creator>Christine Brewer</dc:creator>
  <cp:lastModifiedBy>Stephanie Novinsky</cp:lastModifiedBy>
  <cp:revision>1</cp:revision>
  <dcterms:created xsi:type="dcterms:W3CDTF">2023-11-07T21:07:48Z</dcterms:created>
  <dcterms:modified xsi:type="dcterms:W3CDTF">2023-11-10T18:59:39Z</dcterms:modified>
</cp:coreProperties>
</file>